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89" r:id="rId4"/>
    <p:sldId id="261" r:id="rId5"/>
    <p:sldId id="263" r:id="rId6"/>
    <p:sldId id="259" r:id="rId7"/>
    <p:sldId id="264" r:id="rId8"/>
    <p:sldId id="265" r:id="rId9"/>
    <p:sldId id="290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66" r:id="rId32"/>
    <p:sldId id="288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21"/>
    <p:restoredTop sz="94643"/>
  </p:normalViewPr>
  <p:slideViewPr>
    <p:cSldViewPr snapToGrid="0" snapToObjects="1">
      <p:cViewPr varScale="1">
        <p:scale>
          <a:sx n="115" d="100"/>
          <a:sy n="115" d="100"/>
        </p:scale>
        <p:origin x="24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A358E-503B-8D44-981B-BA6EE1FD0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FCFDCD-EA57-4140-91BF-1CBB3E9FB9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50BDE-D494-7F44-9685-127AC2397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2EE0-553F-454E-B95F-D4A6012D388B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E1AF1-9DAF-EB47-BB7D-E60A6A2C8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8771F-8C9F-BD49-8A7C-D488059DD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416-16FD-5A47-95D2-E15A23A93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46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11B0B-D09F-8543-8660-6C89824EA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0DC8EB-1F25-1245-8ABD-827D9E8D3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34055-3048-A247-9A94-C408CA8BA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2EE0-553F-454E-B95F-D4A6012D388B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DA616-AE70-2F4F-9C57-BC9BF4EA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B3250-C87A-1147-B1C5-67EA246DD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416-16FD-5A47-95D2-E15A23A93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1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886283-1EF3-F34D-B10F-A21B3E4A6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51CCB6-518C-C24F-A9A4-088241CB1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D836D-7C3F-A94B-A817-619347793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2EE0-553F-454E-B95F-D4A6012D388B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9D657-E220-1843-964A-84652D642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77AEA-0881-1140-AC75-AD957D1E5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416-16FD-5A47-95D2-E15A23A93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89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40A16-1E45-9245-9CA8-004005AE1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8FEC-E883-F847-A1A7-8F8A2C5ED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A0F76-CF8C-C04E-A9D4-F2568CEF5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2EE0-553F-454E-B95F-D4A6012D388B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5A489-169B-ED48-B873-8851FEB2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DD28C-9357-B340-9720-13795104F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416-16FD-5A47-95D2-E15A23A93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AE9CC-E482-494B-9B4B-E8C686FDE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5FBBF-6DAD-0840-A7DB-BB46D0E18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2828B-A319-F848-9138-38932DC9B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2EE0-553F-454E-B95F-D4A6012D388B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03115-CDA3-9943-B029-710CA9E79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4F4F2-9559-DD49-82A3-5F2831877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416-16FD-5A47-95D2-E15A23A93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2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67E95-2648-D349-8226-A1EBAF670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A2656-2459-F546-B217-391FB6D934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0DF55-D49C-0D4F-9909-C675B4801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DC236B-770C-5048-8568-BC02DD6B8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2EE0-553F-454E-B95F-D4A6012D388B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A168B-A578-514D-8ACF-39D643CE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C884C-B0B0-C345-9CE7-3F16A4909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416-16FD-5A47-95D2-E15A23A93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3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33D38-6470-5C43-85A3-E882FB573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0BA7F-D81B-CB44-9972-04F9D597D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08885B-83CF-C34C-B983-CC26F4B9F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B95E02-1443-B54B-888B-A3877F121F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B66A9E-E0A2-3647-B6C6-568068B30A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694580-2729-FE46-97A3-DE0E9C973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2EE0-553F-454E-B95F-D4A6012D388B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1DA2BC-D09E-3C49-916C-17B67AD92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14359B-2526-2B4E-8AE4-43CE96099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416-16FD-5A47-95D2-E15A23A93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0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DDF6F-FB04-B645-855C-F305C10AC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B58B4-AEFB-9242-B892-ACAC1B157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2EE0-553F-454E-B95F-D4A6012D388B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376F48-2091-614F-B945-D00299EA6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5CD0D0-AB19-6543-97C1-26F491D4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416-16FD-5A47-95D2-E15A23A93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2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28D4F8-518B-2C47-A7E4-DCB3029D1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2EE0-553F-454E-B95F-D4A6012D388B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0A45E2-844F-1E43-8951-22F67E5EE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67E46-795C-414C-B7BF-DC941D01D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416-16FD-5A47-95D2-E15A23A93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4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F1F57-9717-2546-909C-9E933067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4E0DE-D5BF-8749-B8AD-1A9681917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C82DDE-6483-D14C-9AD9-C478DC051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DF6D33-A96E-3D48-BEFA-AD48C22C2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2EE0-553F-454E-B95F-D4A6012D388B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9DAB4-3124-9D4C-A735-C5B215FFA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70CF81-B1E1-1A4F-905C-3EB4E944C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416-16FD-5A47-95D2-E15A23A93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5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DAF6A-A4C7-CB48-B36E-503E36E18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369DF5-4D67-8143-8542-CE08F889D8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21492-ACCA-104A-99BF-B889ED400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77713F-547C-F54C-9DF7-800B785DF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B2EE0-553F-454E-B95F-D4A6012D388B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C69AB7-F4B8-A842-B150-BB304B27A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C75D6F-9F4F-5E4B-B449-F0C786C80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416-16FD-5A47-95D2-E15A23A93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8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162F8-0686-9B45-B90E-912F9E860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8066B-7B4A-9C41-8496-068C4BC0A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20D35-3C70-4144-836D-C7F6547B9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B2EE0-553F-454E-B95F-D4A6012D388B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B30EE-1407-1744-A505-87F701F1F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8D67F-D57C-884F-8405-D5FAF3DF4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30416-16FD-5A47-95D2-E15A23A93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6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The_Game_(London_novel)" TargetMode="External"/><Relationship Id="rId13" Type="http://schemas.openxmlformats.org/officeDocument/2006/relationships/hyperlink" Target="https://en.wikipedia.org/wiki/Burning_Daylight" TargetMode="External"/><Relationship Id="rId3" Type="http://schemas.openxmlformats.org/officeDocument/2006/relationships/hyperlink" Target="https://en.wikipedia.org/wiki/A_Daughter_of_the_Snows" TargetMode="External"/><Relationship Id="rId7" Type="http://schemas.openxmlformats.org/officeDocument/2006/relationships/hyperlink" Target="https://en.wikipedia.org/wiki/The_Sea-Wolf" TargetMode="External"/><Relationship Id="rId12" Type="http://schemas.openxmlformats.org/officeDocument/2006/relationships/hyperlink" Target="https://en.wikipedia.org/wiki/Martin_Eden" TargetMode="External"/><Relationship Id="rId17" Type="http://schemas.openxmlformats.org/officeDocument/2006/relationships/hyperlink" Target="https://en.wikipedia.org/wiki/The_Abysmal_Brute" TargetMode="External"/><Relationship Id="rId2" Type="http://schemas.openxmlformats.org/officeDocument/2006/relationships/hyperlink" Target="https://en.wikipedia.org/wiki/The_Cruise_of_the_Dazzler" TargetMode="External"/><Relationship Id="rId16" Type="http://schemas.openxmlformats.org/officeDocument/2006/relationships/hyperlink" Target="https://en.wikipedia.org/wiki/A_Son_of_the_Sun_(novel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Anna_Strunsky" TargetMode="External"/><Relationship Id="rId11" Type="http://schemas.openxmlformats.org/officeDocument/2006/relationships/hyperlink" Target="https://en.wikipedia.org/wiki/The_Iron_Heel" TargetMode="External"/><Relationship Id="rId5" Type="http://schemas.openxmlformats.org/officeDocument/2006/relationships/hyperlink" Target="https://en.wikipedia.org/wiki/The_Kempton-Wace_Letters" TargetMode="External"/><Relationship Id="rId15" Type="http://schemas.openxmlformats.org/officeDocument/2006/relationships/hyperlink" Target="https://en.wikipedia.org/wiki/The_Scarlet_Plague" TargetMode="External"/><Relationship Id="rId10" Type="http://schemas.openxmlformats.org/officeDocument/2006/relationships/hyperlink" Target="https://en.wikipedia.org/wiki/Before_Adam" TargetMode="External"/><Relationship Id="rId4" Type="http://schemas.openxmlformats.org/officeDocument/2006/relationships/hyperlink" Target="https://en.wikipedia.org/wiki/The_Call_of_the_Wild" TargetMode="External"/><Relationship Id="rId9" Type="http://schemas.openxmlformats.org/officeDocument/2006/relationships/hyperlink" Target="https://en.wikipedia.org/wiki/White_Fang" TargetMode="External"/><Relationship Id="rId14" Type="http://schemas.openxmlformats.org/officeDocument/2006/relationships/hyperlink" Target="https://en.wikipedia.org/wiki/Adventure_(novel)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Hearts_of_Three" TargetMode="External"/><Relationship Id="rId3" Type="http://schemas.openxmlformats.org/officeDocument/2006/relationships/hyperlink" Target="https://en.wikipedia.org/wiki/The_Mutiny_of_the_Elsinore_(novel)" TargetMode="External"/><Relationship Id="rId7" Type="http://schemas.openxmlformats.org/officeDocument/2006/relationships/hyperlink" Target="https://en.wikipedia.org/wiki/Michael,_Brother_of_Jerry" TargetMode="External"/><Relationship Id="rId2" Type="http://schemas.openxmlformats.org/officeDocument/2006/relationships/hyperlink" Target="https://en.wikipedia.org/wiki/The_Valley_of_the_Moon_(novel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Jerry_of_the_Islands" TargetMode="External"/><Relationship Id="rId11" Type="http://schemas.openxmlformats.org/officeDocument/2006/relationships/hyperlink" Target="https://en.wikipedia.org/wiki/Robert_L._Fish" TargetMode="External"/><Relationship Id="rId5" Type="http://schemas.openxmlformats.org/officeDocument/2006/relationships/hyperlink" Target="https://en.wikipedia.org/wiki/The_Little_Lady_of_the_Big_House" TargetMode="External"/><Relationship Id="rId10" Type="http://schemas.openxmlformats.org/officeDocument/2006/relationships/hyperlink" Target="https://en.wikipedia.org/wiki/The_Assassination_Bureau,_Ltd" TargetMode="External"/><Relationship Id="rId4" Type="http://schemas.openxmlformats.org/officeDocument/2006/relationships/hyperlink" Target="https://en.wikipedia.org/wiki/The_Star_Rover" TargetMode="External"/><Relationship Id="rId9" Type="http://schemas.openxmlformats.org/officeDocument/2006/relationships/hyperlink" Target="https://en.wikipedia.org/wiki/Charles_Goddard_(playwright)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/index.php?title=Tales_of_the_Fish_Patrol&amp;action=edit&amp;redlink=1" TargetMode="External"/><Relationship Id="rId2" Type="http://schemas.openxmlformats.org/officeDocument/2006/relationships/hyperlink" Target="https://en.wikipedia.org/wiki/Jack_London#cite_note-FOOTNOTEThe_Jack_London_Online_Collection:_Writings-9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South_Sea_Tales_(1911)" TargetMode="External"/><Relationship Id="rId4" Type="http://schemas.openxmlformats.org/officeDocument/2006/relationships/hyperlink" Target="https://en.wikipedia.org/wiki/Lost_Fac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Jack_London#cite_note-FOOTNOTEThe_Jack_London_Online_Collection:_Writings-97" TargetMode="External"/><Relationship Id="rId2" Type="http://schemas.openxmlformats.org/officeDocument/2006/relationships/hyperlink" Target="https://en.wikipedia.org/w/index.php?title=Smoke_Bellew&amp;action=edit&amp;redlink=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e_Cruise_of_the_Snark" TargetMode="External"/><Relationship Id="rId2" Type="http://schemas.openxmlformats.org/officeDocument/2006/relationships/hyperlink" Target="https://en.wikipedia.org/wiki/The_Road_(Jack_London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John_Barleycorn_(novel)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Jack_London#cite_note-98" TargetMode="External"/><Relationship Id="rId2" Type="http://schemas.openxmlformats.org/officeDocument/2006/relationships/hyperlink" Target="https://en.wikipedia.org/wiki/The_People_of_the_Abys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Jack_London#cite_note-FOOTNOTEThe_Jack_London_Online_Collection:_Writings-97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_Thousand_Deaths_(London_short_story)" TargetMode="External"/><Relationship Id="rId2" Type="http://schemas.openxmlformats.org/officeDocument/2006/relationships/hyperlink" Target="https://en.wikipedia.org/wiki/The_White_Silence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he_Law_of_Life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%C3%A2tard" TargetMode="External"/><Relationship Id="rId2" Type="http://schemas.openxmlformats.org/officeDocument/2006/relationships/hyperlink" Target="https://en.wikipedia.org/wiki/Moon-Fa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The_Leopard_Man's_Story" TargetMode="External"/><Relationship Id="rId4" Type="http://schemas.openxmlformats.org/officeDocument/2006/relationships/hyperlink" Target="https://en.wikipedia.org/wiki/To_Build_a_Fire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e_Dream_of_Debs" TargetMode="External"/><Relationship Id="rId2" Type="http://schemas.openxmlformats.org/officeDocument/2006/relationships/hyperlink" Target="https://en.wikipedia.org/wiki/South_of_the_Slot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e_Unparalleled_Invasion" TargetMode="External"/><Relationship Id="rId2" Type="http://schemas.openxmlformats.org/officeDocument/2006/relationships/hyperlink" Target="https://en.wikipedia.org/wiki/A_Piece_of_Stea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The_Mexican_(short_story)" TargetMode="External"/><Relationship Id="rId4" Type="http://schemas.openxmlformats.org/officeDocument/2006/relationships/hyperlink" Target="https://en.wikipedia.org/wiki/The_Heathen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he_Red_One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lS15bW2tp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FD46E-9CC7-BC44-B8FA-610098AFD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36725"/>
            <a:ext cx="9144000" cy="2387600"/>
          </a:xfrm>
        </p:spPr>
        <p:txBody>
          <a:bodyPr/>
          <a:lstStyle/>
          <a:p>
            <a:r>
              <a:rPr lang="en-US" dirty="0"/>
              <a:t>In 1894, a hobo named John </a:t>
            </a:r>
            <a:r>
              <a:rPr lang="en-US" dirty="0" err="1"/>
              <a:t>Lundon</a:t>
            </a:r>
            <a:r>
              <a:rPr lang="en-US" dirty="0"/>
              <a:t> went to jail.</a:t>
            </a:r>
          </a:p>
        </p:txBody>
      </p:sp>
    </p:spTree>
    <p:extLst>
      <p:ext uri="{BB962C8B-B14F-4D97-AF65-F5344CB8AC3E}">
        <p14:creationId xmlns:p14="http://schemas.microsoft.com/office/powerpoint/2010/main" val="847671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9F6AE-F17C-4240-B02A-D10966D65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41 short years of life, Jack London wrote a few novels: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373923F-F1D3-0B4B-891A-F047EB319A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776893"/>
              </p:ext>
            </p:extLst>
          </p:nvPr>
        </p:nvGraphicFramePr>
        <p:xfrm>
          <a:off x="1055914" y="1690688"/>
          <a:ext cx="9622972" cy="4705310"/>
        </p:xfrm>
        <a:graphic>
          <a:graphicData uri="http://schemas.openxmlformats.org/drawingml/2006/table">
            <a:tbl>
              <a:tblPr/>
              <a:tblGrid>
                <a:gridCol w="4381888">
                  <a:extLst>
                    <a:ext uri="{9D8B030D-6E8A-4147-A177-3AD203B41FA5}">
                      <a16:colId xmlns:a16="http://schemas.microsoft.com/office/drawing/2014/main" val="2072414329"/>
                    </a:ext>
                  </a:extLst>
                </a:gridCol>
                <a:gridCol w="5241084">
                  <a:extLst>
                    <a:ext uri="{9D8B030D-6E8A-4147-A177-3AD203B41FA5}">
                      <a16:colId xmlns:a16="http://schemas.microsoft.com/office/drawing/2014/main" val="1140758101"/>
                    </a:ext>
                  </a:extLst>
                </a:gridCol>
              </a:tblGrid>
              <a:tr h="4285569">
                <a:tc>
                  <a:txBody>
                    <a:bodyPr/>
                    <a:lstStyle/>
                    <a:p>
                      <a:r>
                        <a:rPr lang="en-US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The Cruise of the Dazzler"/>
                        </a:rPr>
                        <a:t>The Cruise of the Dazzler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(1902)</a:t>
                      </a:r>
                    </a:p>
                    <a:p>
                      <a:r>
                        <a:rPr lang="en-US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tooltip="A Daughter of the Snows"/>
                        </a:rPr>
                        <a:t>A Daughter of the Snows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(1902)</a:t>
                      </a:r>
                    </a:p>
                    <a:p>
                      <a:r>
                        <a:rPr lang="en-US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tooltip="The Call of the Wild"/>
                        </a:rPr>
                        <a:t>The Call of the Wild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(1903)</a:t>
                      </a:r>
                    </a:p>
                    <a:p>
                      <a:r>
                        <a:rPr lang="en-US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 tooltip="The Kempton-Wace Letters"/>
                        </a:rPr>
                        <a:t>The Kempton-Wace Letters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(1903) </a:t>
                      </a:r>
                      <a:b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(published anonymously, co-authored with </a:t>
                      </a: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tooltip="Anna Strunsky"/>
                        </a:rPr>
                        <a:t>Anna Strunsky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 tooltip="The Sea-Wolf"/>
                        </a:rPr>
                        <a:t>The Sea-Wolf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(1904)</a:t>
                      </a:r>
                    </a:p>
                    <a:p>
                      <a:r>
                        <a:rPr lang="en-US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 tooltip="The Game (London novel)"/>
                        </a:rPr>
                        <a:t>The Game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(1905)</a:t>
                      </a:r>
                    </a:p>
                    <a:p>
                      <a:r>
                        <a:rPr lang="en-US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 tooltip="White Fang"/>
                        </a:rPr>
                        <a:t>White Fang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(1906)</a:t>
                      </a:r>
                    </a:p>
                    <a:p>
                      <a:r>
                        <a:rPr lang="en-US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 tooltip="Before Adam"/>
                        </a:rPr>
                        <a:t>Before Adam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(1907)</a:t>
                      </a:r>
                    </a:p>
                    <a:p>
                      <a:r>
                        <a:rPr lang="en-US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 tooltip="The Iron Heel"/>
                        </a:rPr>
                        <a:t>The Iron Heel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(1908)</a:t>
                      </a:r>
                    </a:p>
                    <a:p>
                      <a:r>
                        <a:rPr lang="en-US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 tooltip="Martin Eden"/>
                        </a:rPr>
                        <a:t>Martin Eden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(1909)</a:t>
                      </a:r>
                    </a:p>
                    <a:p>
                      <a:r>
                        <a:rPr lang="en-US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 tooltip="Burning Daylight"/>
                        </a:rPr>
                        <a:t>Burning Daylight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(1910)</a:t>
                      </a:r>
                    </a:p>
                    <a:p>
                      <a:r>
                        <a:rPr lang="en-US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4" tooltip="Adventure (novel)"/>
                        </a:rPr>
                        <a:t>Adventure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(1911)</a:t>
                      </a:r>
                    </a:p>
                    <a:p>
                      <a:r>
                        <a:rPr lang="en-US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5" tooltip="The Scarlet Plague"/>
                        </a:rPr>
                        <a:t>The Scarlet Plague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(1912)</a:t>
                      </a:r>
                    </a:p>
                    <a:p>
                      <a:r>
                        <a:rPr lang="en-US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6" tooltip="A Son of the Sun (novel)"/>
                        </a:rPr>
                        <a:t>A Son of the Sun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(1912)</a:t>
                      </a:r>
                    </a:p>
                    <a:p>
                      <a:r>
                        <a:rPr lang="en-US" sz="1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7" tooltip="The Abysmal Brute"/>
                        </a:rPr>
                        <a:t>The Abysmal Brute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(1913)</a:t>
                      </a:r>
                    </a:p>
                    <a:p>
                      <a:pPr algn="l" fontAlgn="t"/>
                      <a:endParaRPr lang="en-US" sz="200" dirty="0">
                        <a:effectLst/>
                      </a:endParaRPr>
                    </a:p>
                  </a:txBody>
                  <a:tcPr marL="11391" marR="11391" marT="5695" marB="56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200" dirty="0">
                        <a:effectLst/>
                      </a:endParaRPr>
                    </a:p>
                  </a:txBody>
                  <a:tcPr marL="11391" marR="11391" marT="5695" marB="56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595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5780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A5E49-A17B-BF44-ADE6-1AABDD997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Oh, and these novels, too: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5127D-99B6-C448-BEE9-B1DDE7A5E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8438"/>
            <a:ext cx="10515600" cy="4351338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i="1" dirty="0">
                <a:hlinkClick r:id="rId2" tooltip="The Valley of the Moon (novel)"/>
              </a:rPr>
              <a:t>The Valley of the Moon</a:t>
            </a:r>
            <a:r>
              <a:rPr lang="en-US" dirty="0"/>
              <a:t> (1913)</a:t>
            </a:r>
          </a:p>
          <a:p>
            <a:r>
              <a:rPr lang="en-US" i="1" dirty="0">
                <a:hlinkClick r:id="rId3" tooltip="The Mutiny of the Elsinore (novel)"/>
              </a:rPr>
              <a:t>The Mutiny of the Elsinore</a:t>
            </a:r>
            <a:r>
              <a:rPr lang="en-US" dirty="0"/>
              <a:t> (1914)</a:t>
            </a:r>
          </a:p>
          <a:p>
            <a:r>
              <a:rPr lang="en-US" i="1" dirty="0">
                <a:hlinkClick r:id="rId4" tooltip="The Star Rover"/>
              </a:rPr>
              <a:t>The Star Rover</a:t>
            </a:r>
            <a:r>
              <a:rPr lang="en-US" dirty="0"/>
              <a:t> (1915) </a:t>
            </a:r>
            <a:br>
              <a:rPr lang="en-US" dirty="0"/>
            </a:br>
            <a:r>
              <a:rPr lang="en-US" dirty="0"/>
              <a:t>(published in England as </a:t>
            </a:r>
            <a:r>
              <a:rPr lang="en-US" i="1" dirty="0"/>
              <a:t>The Jacket</a:t>
            </a:r>
            <a:r>
              <a:rPr lang="en-US" dirty="0"/>
              <a:t>)</a:t>
            </a:r>
          </a:p>
          <a:p>
            <a:r>
              <a:rPr lang="en-US" i="1" dirty="0">
                <a:hlinkClick r:id="rId5" tooltip="The Little Lady of the Big House"/>
              </a:rPr>
              <a:t>The Little Lady of the Big House</a:t>
            </a:r>
            <a:r>
              <a:rPr lang="en-US" dirty="0"/>
              <a:t> (1916)</a:t>
            </a:r>
          </a:p>
          <a:p>
            <a:r>
              <a:rPr lang="en-US" i="1" dirty="0">
                <a:hlinkClick r:id="rId6" tooltip="Jerry of the Islands"/>
              </a:rPr>
              <a:t>Jerry of the Islands</a:t>
            </a:r>
            <a:r>
              <a:rPr lang="en-US" dirty="0"/>
              <a:t> (1917)</a:t>
            </a:r>
          </a:p>
          <a:p>
            <a:r>
              <a:rPr lang="en-US" i="1" dirty="0">
                <a:hlinkClick r:id="rId7" tooltip="Michael, Brother of Jerry"/>
              </a:rPr>
              <a:t>Michael, Brother of Jerry</a:t>
            </a:r>
            <a:r>
              <a:rPr lang="en-US" dirty="0"/>
              <a:t> (1917)</a:t>
            </a:r>
          </a:p>
          <a:p>
            <a:r>
              <a:rPr lang="en-US" i="1" dirty="0">
                <a:hlinkClick r:id="rId8" tooltip="Hearts of Three"/>
              </a:rPr>
              <a:t>Hearts of Three</a:t>
            </a:r>
            <a:r>
              <a:rPr lang="en-US" dirty="0"/>
              <a:t> (1920) </a:t>
            </a:r>
            <a:br>
              <a:rPr lang="en-US" dirty="0"/>
            </a:br>
            <a:r>
              <a:rPr lang="en-US" dirty="0"/>
              <a:t>(novelization of a script by </a:t>
            </a:r>
            <a:r>
              <a:rPr lang="en-US" dirty="0">
                <a:hlinkClick r:id="rId9" tooltip="Charles Goddard (playwright)"/>
              </a:rPr>
              <a:t>Charles Goddard</a:t>
            </a:r>
            <a:r>
              <a:rPr lang="en-US" dirty="0"/>
              <a:t>)</a:t>
            </a:r>
          </a:p>
          <a:p>
            <a:r>
              <a:rPr lang="en-US" i="1" dirty="0">
                <a:hlinkClick r:id="rId10" tooltip="The Assassination Bureau, Ltd"/>
              </a:rPr>
              <a:t>The Assassination Bureau, Ltd</a:t>
            </a:r>
            <a:r>
              <a:rPr lang="en-US" dirty="0"/>
              <a:t> (1963) </a:t>
            </a:r>
            <a:br>
              <a:rPr lang="en-US" dirty="0"/>
            </a:br>
            <a:r>
              <a:rPr lang="en-US" dirty="0"/>
              <a:t>(left half-finished, completed by </a:t>
            </a:r>
            <a:r>
              <a:rPr lang="en-US" dirty="0">
                <a:hlinkClick r:id="rId11" tooltip="Robert L. Fish"/>
              </a:rPr>
              <a:t>Robert L. Fish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217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0DCD7-6D92-884F-8622-0F0721D0D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wrote these short stories: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C0D2C-601E-5048-BA1D-7B568D3CD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9875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i="1" dirty="0"/>
              <a:t>Son of the Wolf</a:t>
            </a:r>
            <a:r>
              <a:rPr lang="en-US" dirty="0"/>
              <a:t> (1900)</a:t>
            </a:r>
          </a:p>
          <a:p>
            <a:r>
              <a:rPr lang="en-US" i="1" dirty="0"/>
              <a:t>Chris Farrington, Able Seaman</a:t>
            </a:r>
            <a:r>
              <a:rPr lang="en-US" dirty="0"/>
              <a:t> (1901)</a:t>
            </a:r>
          </a:p>
          <a:p>
            <a:r>
              <a:rPr lang="en-US" i="1" dirty="0"/>
              <a:t>The God of His Fathers &amp; Other Stories</a:t>
            </a:r>
            <a:r>
              <a:rPr lang="en-US" dirty="0"/>
              <a:t> (1901)</a:t>
            </a:r>
            <a:r>
              <a:rPr lang="en-US" baseline="30000" dirty="0">
                <a:hlinkClick r:id="rId2"/>
              </a:rPr>
              <a:t>[96]</a:t>
            </a:r>
            <a:endParaRPr lang="en-US" dirty="0"/>
          </a:p>
          <a:p>
            <a:r>
              <a:rPr lang="en-US" i="1" dirty="0"/>
              <a:t>Children of the Frost</a:t>
            </a:r>
            <a:r>
              <a:rPr lang="en-US" dirty="0"/>
              <a:t> (1902)</a:t>
            </a:r>
          </a:p>
          <a:p>
            <a:r>
              <a:rPr lang="en-US" i="1" dirty="0"/>
              <a:t>The Faith of Men and Other Stories</a:t>
            </a:r>
            <a:r>
              <a:rPr lang="en-US" dirty="0"/>
              <a:t> (1904)</a:t>
            </a:r>
            <a:r>
              <a:rPr lang="en-US" baseline="30000" dirty="0">
                <a:hlinkClick r:id="rId2"/>
              </a:rPr>
              <a:t>[96]</a:t>
            </a:r>
            <a:endParaRPr lang="en-US" dirty="0"/>
          </a:p>
          <a:p>
            <a:r>
              <a:rPr lang="en-US" i="1" dirty="0">
                <a:hlinkClick r:id="rId3" tooltip="Tales of the Fish Patrol (page does not exist)"/>
              </a:rPr>
              <a:t>Tales of the Fish Patrol</a:t>
            </a:r>
            <a:r>
              <a:rPr lang="en-US" dirty="0"/>
              <a:t> (1906)</a:t>
            </a:r>
          </a:p>
          <a:p>
            <a:r>
              <a:rPr lang="en-US" i="1" dirty="0"/>
              <a:t>Moon-Face and Other Stories</a:t>
            </a:r>
            <a:r>
              <a:rPr lang="en-US" dirty="0"/>
              <a:t> (1906)</a:t>
            </a:r>
            <a:r>
              <a:rPr lang="en-US" baseline="30000" dirty="0">
                <a:hlinkClick r:id="rId2"/>
              </a:rPr>
              <a:t>[96]</a:t>
            </a:r>
            <a:endParaRPr lang="en-US" dirty="0"/>
          </a:p>
          <a:p>
            <a:r>
              <a:rPr lang="en-US" i="1" dirty="0"/>
              <a:t>Love of Life and Other Stories</a:t>
            </a:r>
            <a:r>
              <a:rPr lang="en-US" dirty="0"/>
              <a:t> (1907)</a:t>
            </a:r>
            <a:r>
              <a:rPr lang="en-US" baseline="30000" dirty="0">
                <a:hlinkClick r:id="rId2"/>
              </a:rPr>
              <a:t>[96]</a:t>
            </a:r>
            <a:endParaRPr lang="en-US" dirty="0"/>
          </a:p>
          <a:p>
            <a:r>
              <a:rPr lang="en-US" i="1" dirty="0">
                <a:hlinkClick r:id="rId4" tooltip="Lost Face"/>
              </a:rPr>
              <a:t>Lost Face</a:t>
            </a:r>
            <a:r>
              <a:rPr lang="en-US" dirty="0"/>
              <a:t> (1910)</a:t>
            </a:r>
          </a:p>
          <a:p>
            <a:r>
              <a:rPr lang="en-US" i="1" dirty="0">
                <a:hlinkClick r:id="rId5" tooltip="South Sea Tales (1911)"/>
              </a:rPr>
              <a:t>South Sea Tales</a:t>
            </a:r>
            <a:r>
              <a:rPr lang="en-US" dirty="0"/>
              <a:t> (1911)</a:t>
            </a:r>
          </a:p>
          <a:p>
            <a:r>
              <a:rPr lang="en-US" i="1" dirty="0"/>
              <a:t>When God Laughs and Other Stories</a:t>
            </a:r>
            <a:r>
              <a:rPr lang="en-US" dirty="0"/>
              <a:t> (1911)</a:t>
            </a:r>
            <a:r>
              <a:rPr lang="en-US" baseline="30000" dirty="0">
                <a:hlinkClick r:id="rId2"/>
              </a:rPr>
              <a:t>[96]</a:t>
            </a:r>
            <a:endParaRPr lang="en-US" dirty="0"/>
          </a:p>
          <a:p>
            <a:r>
              <a:rPr lang="en-US" i="1" dirty="0"/>
              <a:t>The House of Pride &amp; Other Tales of Hawaii</a:t>
            </a:r>
            <a:r>
              <a:rPr lang="en-US" dirty="0"/>
              <a:t> (1912)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241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4A351-2DEC-8D4C-8803-E6058EB06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Oh, and these short stories, too: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7A2A-78BE-D041-8269-9F24D03C3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972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i="1" dirty="0">
                <a:hlinkClick r:id="rId2" tooltip="Smoke Bellew (page does not exist)"/>
              </a:rPr>
              <a:t>Smoke Bellew</a:t>
            </a:r>
            <a:r>
              <a:rPr lang="en-US" dirty="0"/>
              <a:t> (1912)</a:t>
            </a:r>
          </a:p>
          <a:p>
            <a:r>
              <a:rPr lang="en-US" i="1" dirty="0"/>
              <a:t>A Son of the Sun</a:t>
            </a:r>
            <a:r>
              <a:rPr lang="en-US" dirty="0"/>
              <a:t> (1912)</a:t>
            </a:r>
            <a:r>
              <a:rPr lang="en-US" baseline="30000" dirty="0">
                <a:hlinkClick r:id="rId3"/>
              </a:rPr>
              <a:t>[96]</a:t>
            </a:r>
            <a:endParaRPr lang="en-US" dirty="0"/>
          </a:p>
          <a:p>
            <a:r>
              <a:rPr lang="en-US" i="1" dirty="0"/>
              <a:t>The Night Born</a:t>
            </a:r>
            <a:r>
              <a:rPr lang="en-US" dirty="0"/>
              <a:t> (1913)</a:t>
            </a:r>
            <a:r>
              <a:rPr lang="en-US" baseline="30000" dirty="0">
                <a:hlinkClick r:id="rId3"/>
              </a:rPr>
              <a:t>[96]</a:t>
            </a:r>
            <a:endParaRPr lang="en-US" dirty="0"/>
          </a:p>
          <a:p>
            <a:r>
              <a:rPr lang="en-US" i="1" dirty="0"/>
              <a:t>The Strength of the Strong</a:t>
            </a:r>
            <a:r>
              <a:rPr lang="en-US" dirty="0"/>
              <a:t> (1914)</a:t>
            </a:r>
            <a:r>
              <a:rPr lang="en-US" baseline="30000" dirty="0">
                <a:hlinkClick r:id="rId3"/>
              </a:rPr>
              <a:t>[96]</a:t>
            </a:r>
            <a:endParaRPr lang="en-US" dirty="0"/>
          </a:p>
          <a:p>
            <a:r>
              <a:rPr lang="en-US" i="1" dirty="0"/>
              <a:t>The Turtles of Tasman</a:t>
            </a:r>
            <a:r>
              <a:rPr lang="en-US" dirty="0"/>
              <a:t> (1916)</a:t>
            </a:r>
          </a:p>
          <a:p>
            <a:r>
              <a:rPr lang="en-US" i="1" dirty="0"/>
              <a:t>The Human Drift</a:t>
            </a:r>
            <a:r>
              <a:rPr lang="en-US" dirty="0"/>
              <a:t> (1917)</a:t>
            </a:r>
            <a:r>
              <a:rPr lang="en-US" baseline="30000" dirty="0">
                <a:hlinkClick r:id="rId3"/>
              </a:rPr>
              <a:t>[96]</a:t>
            </a:r>
            <a:endParaRPr lang="en-US" dirty="0"/>
          </a:p>
          <a:p>
            <a:r>
              <a:rPr lang="en-US" i="1" dirty="0"/>
              <a:t>The Red One</a:t>
            </a:r>
            <a:r>
              <a:rPr lang="en-US" dirty="0"/>
              <a:t> (1918)</a:t>
            </a:r>
            <a:r>
              <a:rPr lang="en-US" baseline="30000" dirty="0">
                <a:hlinkClick r:id="rId3"/>
              </a:rPr>
              <a:t>[96]</a:t>
            </a:r>
            <a:endParaRPr lang="en-US" dirty="0"/>
          </a:p>
          <a:p>
            <a:r>
              <a:rPr lang="en-US" i="1" dirty="0"/>
              <a:t>On the </a:t>
            </a:r>
            <a:r>
              <a:rPr lang="en-US" i="1" dirty="0" err="1"/>
              <a:t>Makaloa</a:t>
            </a:r>
            <a:r>
              <a:rPr lang="en-US" i="1" dirty="0"/>
              <a:t> Mat</a:t>
            </a:r>
            <a:r>
              <a:rPr lang="en-US" dirty="0"/>
              <a:t> (1919)</a:t>
            </a:r>
          </a:p>
          <a:p>
            <a:r>
              <a:rPr lang="en-US" i="1" dirty="0"/>
              <a:t>Dutch Courage and Other Stories</a:t>
            </a:r>
            <a:r>
              <a:rPr lang="en-US" dirty="0"/>
              <a:t> (1922)</a:t>
            </a:r>
            <a:r>
              <a:rPr lang="en-US" baseline="30000" dirty="0">
                <a:hlinkClick r:id="rId3"/>
              </a:rPr>
              <a:t>[96]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7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100C6-B8FD-C54A-983C-56A369F4A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These Autobiographical memoirs: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12F62-EEFB-2A4D-A18E-AD34A76AF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hlinkClick r:id="rId2" tooltip="The Road (Jack London)"/>
              </a:rPr>
              <a:t>The Road</a:t>
            </a:r>
            <a:r>
              <a:rPr lang="en-US" dirty="0"/>
              <a:t> (1907)</a:t>
            </a:r>
          </a:p>
          <a:p>
            <a:r>
              <a:rPr lang="en-US" i="1" dirty="0">
                <a:hlinkClick r:id="rId3" tooltip="The Cruise of the Snark"/>
              </a:rPr>
              <a:t>The Cruise of the Snark</a:t>
            </a:r>
            <a:r>
              <a:rPr lang="en-US" dirty="0"/>
              <a:t> (1911)</a:t>
            </a:r>
          </a:p>
          <a:p>
            <a:r>
              <a:rPr lang="en-US" i="1" dirty="0">
                <a:hlinkClick r:id="rId4" tooltip="John Barleycorn (novel)"/>
              </a:rPr>
              <a:t>John Barleycorn</a:t>
            </a:r>
            <a:r>
              <a:rPr lang="en-US" dirty="0"/>
              <a:t> (1913)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430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A7F40-0452-ED45-BCBE-F2B7A7C5C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These non-fiction books and essays: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BC0B1-BF3E-ED4F-8793-39EC7DD68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/>
              <a:t>Through the Rapids on the Way to the Klondike</a:t>
            </a:r>
            <a:r>
              <a:rPr lang="en-US" dirty="0"/>
              <a:t> (1899)</a:t>
            </a:r>
          </a:p>
          <a:p>
            <a:r>
              <a:rPr lang="en-US" i="1" dirty="0"/>
              <a:t>From Dawson to the Sea</a:t>
            </a:r>
            <a:r>
              <a:rPr lang="en-US" dirty="0"/>
              <a:t> (1899)</a:t>
            </a:r>
          </a:p>
          <a:p>
            <a:r>
              <a:rPr lang="en-US" i="1" dirty="0"/>
              <a:t>What Communities Lose by the Competitive System</a:t>
            </a:r>
            <a:r>
              <a:rPr lang="en-US" dirty="0"/>
              <a:t> (1900)</a:t>
            </a:r>
          </a:p>
          <a:p>
            <a:r>
              <a:rPr lang="en-US" i="1" dirty="0"/>
              <a:t>The Impossibility of War</a:t>
            </a:r>
            <a:r>
              <a:rPr lang="en-US" dirty="0"/>
              <a:t> (1900)</a:t>
            </a:r>
          </a:p>
          <a:p>
            <a:r>
              <a:rPr lang="en-US" i="1" dirty="0"/>
              <a:t>Phenomena of Literary Evolution</a:t>
            </a:r>
            <a:r>
              <a:rPr lang="en-US" dirty="0"/>
              <a:t> (1900)</a:t>
            </a:r>
          </a:p>
          <a:p>
            <a:r>
              <a:rPr lang="en-US" i="1" dirty="0"/>
              <a:t>A Letter to Houghton Mifflin Co.</a:t>
            </a:r>
            <a:r>
              <a:rPr lang="en-US" dirty="0"/>
              <a:t> (1900)</a:t>
            </a:r>
          </a:p>
          <a:p>
            <a:r>
              <a:rPr lang="en-US" i="1" dirty="0"/>
              <a:t>Husky, Wolf Dog of the North</a:t>
            </a:r>
            <a:r>
              <a:rPr lang="en-US" dirty="0"/>
              <a:t> (1900)</a:t>
            </a:r>
          </a:p>
          <a:p>
            <a:r>
              <a:rPr lang="en-US" i="1" dirty="0"/>
              <a:t>Editorial Crimes –- A Protest</a:t>
            </a:r>
            <a:r>
              <a:rPr lang="en-US" dirty="0"/>
              <a:t> (1901)</a:t>
            </a:r>
          </a:p>
          <a:p>
            <a:r>
              <a:rPr lang="en-US" i="1" dirty="0"/>
              <a:t>Again the Literary Aspirant</a:t>
            </a:r>
            <a:r>
              <a:rPr lang="en-US" dirty="0"/>
              <a:t> (1902)</a:t>
            </a:r>
          </a:p>
          <a:p>
            <a:r>
              <a:rPr lang="en-US" i="1" dirty="0">
                <a:hlinkClick r:id="rId2" tooltip="The People of the Abyss"/>
              </a:rPr>
              <a:t>The People of the Abyss</a:t>
            </a:r>
            <a:r>
              <a:rPr lang="en-US" dirty="0"/>
              <a:t> (1903)</a:t>
            </a:r>
          </a:p>
          <a:p>
            <a:r>
              <a:rPr lang="en-US" i="1" dirty="0"/>
              <a:t>How I Became a Socialist</a:t>
            </a:r>
            <a:r>
              <a:rPr lang="en-US" dirty="0"/>
              <a:t> (1903)</a:t>
            </a:r>
            <a:r>
              <a:rPr lang="en-US" baseline="30000" dirty="0">
                <a:hlinkClick r:id="rId3"/>
              </a:rPr>
              <a:t>[97]</a:t>
            </a:r>
            <a:endParaRPr lang="en-US" dirty="0"/>
          </a:p>
          <a:p>
            <a:r>
              <a:rPr lang="en-US" i="1" dirty="0"/>
              <a:t>The War of the Classes</a:t>
            </a:r>
            <a:r>
              <a:rPr lang="en-US" dirty="0"/>
              <a:t> (1905)</a:t>
            </a:r>
            <a:r>
              <a:rPr lang="en-US" baseline="30000" dirty="0">
                <a:hlinkClick r:id="rId4"/>
              </a:rPr>
              <a:t>[96]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125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17DBD-4AF8-4E47-B46C-B5DC64CFC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Oh, and these, too: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359BD-67AE-C341-AA58-68A4E3C15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/>
              <a:t>The Story of an Eyewitness</a:t>
            </a:r>
            <a:r>
              <a:rPr lang="en-US" dirty="0"/>
              <a:t> (1906)</a:t>
            </a:r>
          </a:p>
          <a:p>
            <a:r>
              <a:rPr lang="en-US" i="1" dirty="0"/>
              <a:t>A Letter to Woman's Home Companion</a:t>
            </a:r>
            <a:r>
              <a:rPr lang="en-US" dirty="0"/>
              <a:t> (1906)</a:t>
            </a:r>
          </a:p>
          <a:p>
            <a:r>
              <a:rPr lang="en-US" i="1" dirty="0"/>
              <a:t>Revolution, and other Essays</a:t>
            </a:r>
            <a:r>
              <a:rPr lang="en-US" dirty="0"/>
              <a:t> (1910)</a:t>
            </a:r>
          </a:p>
          <a:p>
            <a:r>
              <a:rPr lang="en-US" i="1" dirty="0"/>
              <a:t>Mexico's Army and Ours</a:t>
            </a:r>
            <a:r>
              <a:rPr lang="en-US" dirty="0"/>
              <a:t> (1914)</a:t>
            </a:r>
          </a:p>
          <a:p>
            <a:r>
              <a:rPr lang="en-US" i="1" dirty="0"/>
              <a:t>Lawgivers</a:t>
            </a:r>
            <a:r>
              <a:rPr lang="en-US" dirty="0"/>
              <a:t> (1914)</a:t>
            </a:r>
          </a:p>
          <a:p>
            <a:r>
              <a:rPr lang="en-US" i="1" dirty="0"/>
              <a:t>Our Adventures in Tampico</a:t>
            </a:r>
            <a:r>
              <a:rPr lang="en-US" dirty="0"/>
              <a:t> (1914)</a:t>
            </a:r>
          </a:p>
          <a:p>
            <a:r>
              <a:rPr lang="en-US" i="1" dirty="0"/>
              <a:t>Stalking the Pestilence</a:t>
            </a:r>
            <a:r>
              <a:rPr lang="en-US" dirty="0"/>
              <a:t> (1914)</a:t>
            </a:r>
          </a:p>
          <a:p>
            <a:r>
              <a:rPr lang="en-US" i="1" dirty="0"/>
              <a:t>The Red Game of War</a:t>
            </a:r>
            <a:r>
              <a:rPr lang="en-US" dirty="0"/>
              <a:t> (1914)</a:t>
            </a:r>
          </a:p>
          <a:p>
            <a:r>
              <a:rPr lang="en-US" i="1" dirty="0"/>
              <a:t>The Trouble Makers of Mexico</a:t>
            </a:r>
            <a:r>
              <a:rPr lang="en-US" dirty="0"/>
              <a:t> (1914)</a:t>
            </a:r>
          </a:p>
          <a:p>
            <a:r>
              <a:rPr lang="en-US" i="1" dirty="0"/>
              <a:t>With Funston's Men</a:t>
            </a:r>
            <a:r>
              <a:rPr lang="en-US" dirty="0"/>
              <a:t> (1914)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847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FF855-A1D2-3147-AE88-C9A3157B7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These plays…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048F5-05C3-E54B-A65F-520CC8F2A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Theft</a:t>
            </a:r>
            <a:r>
              <a:rPr lang="en-US" dirty="0"/>
              <a:t> (1910)</a:t>
            </a:r>
          </a:p>
          <a:p>
            <a:r>
              <a:rPr lang="en-US" i="1" dirty="0"/>
              <a:t>Daughters of the Rich: A One Act Play</a:t>
            </a:r>
            <a:r>
              <a:rPr lang="en-US" dirty="0"/>
              <a:t> (1915)</a:t>
            </a:r>
          </a:p>
          <a:p>
            <a:r>
              <a:rPr lang="en-US" i="1" dirty="0"/>
              <a:t>The Acorn Planter: A California Forest Play</a:t>
            </a:r>
            <a:r>
              <a:rPr lang="en-US" dirty="0"/>
              <a:t> (1916)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92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8EFE0-8940-7746-A1B7-EBCD5CE56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 3 plays. No more. No less. </a:t>
            </a:r>
          </a:p>
        </p:txBody>
      </p:sp>
    </p:spTree>
    <p:extLst>
      <p:ext uri="{BB962C8B-B14F-4D97-AF65-F5344CB8AC3E}">
        <p14:creationId xmlns:p14="http://schemas.microsoft.com/office/powerpoint/2010/main" val="265380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C3EA4-2060-D643-AE3A-8890E31BE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also wrote some poems. Like these: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9A271-8695-2346-95F0-A365544AA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i="1" dirty="0"/>
              <a:t>A Heart</a:t>
            </a:r>
            <a:r>
              <a:rPr lang="en-US" dirty="0"/>
              <a:t> (1899)</a:t>
            </a:r>
          </a:p>
          <a:p>
            <a:r>
              <a:rPr lang="en-US" i="1" dirty="0"/>
              <a:t>Abalone Song</a:t>
            </a:r>
            <a:r>
              <a:rPr lang="en-US" dirty="0"/>
              <a:t> (1913)</a:t>
            </a:r>
          </a:p>
          <a:p>
            <a:r>
              <a:rPr lang="en-US" i="1" dirty="0"/>
              <a:t>And Some Night</a:t>
            </a:r>
            <a:r>
              <a:rPr lang="en-US" dirty="0"/>
              <a:t> (1914)</a:t>
            </a:r>
          </a:p>
          <a:p>
            <a:r>
              <a:rPr lang="en-US" i="1" dirty="0"/>
              <a:t>Ballade of the False Lover</a:t>
            </a:r>
            <a:r>
              <a:rPr lang="en-US" dirty="0"/>
              <a:t> (1914)</a:t>
            </a:r>
          </a:p>
          <a:p>
            <a:r>
              <a:rPr lang="en-US" i="1" dirty="0"/>
              <a:t>Cupid's Deal</a:t>
            </a:r>
            <a:r>
              <a:rPr lang="en-US" dirty="0"/>
              <a:t> (1913)</a:t>
            </a:r>
          </a:p>
          <a:p>
            <a:r>
              <a:rPr lang="en-US" i="1" dirty="0"/>
              <a:t>Daybreak</a:t>
            </a:r>
            <a:r>
              <a:rPr lang="en-US" dirty="0"/>
              <a:t> (1901)</a:t>
            </a:r>
          </a:p>
          <a:p>
            <a:r>
              <a:rPr lang="en-US" i="1" dirty="0"/>
              <a:t>Effusion</a:t>
            </a:r>
            <a:r>
              <a:rPr lang="en-US" dirty="0"/>
              <a:t> (1901)</a:t>
            </a:r>
          </a:p>
          <a:p>
            <a:r>
              <a:rPr lang="en-US" i="1" dirty="0"/>
              <a:t>George Sterling</a:t>
            </a:r>
            <a:r>
              <a:rPr lang="en-US" dirty="0"/>
              <a:t> (1913)</a:t>
            </a:r>
          </a:p>
          <a:p>
            <a:r>
              <a:rPr lang="en-US" i="1" dirty="0"/>
              <a:t>Gold</a:t>
            </a:r>
            <a:r>
              <a:rPr lang="en-US" dirty="0"/>
              <a:t> (1915)</a:t>
            </a:r>
          </a:p>
          <a:p>
            <a:r>
              <a:rPr lang="en-US" i="1" dirty="0"/>
              <a:t>He Chortled with Glee</a:t>
            </a:r>
            <a:r>
              <a:rPr lang="en-US" dirty="0"/>
              <a:t> (1899)</a:t>
            </a:r>
          </a:p>
          <a:p>
            <a:r>
              <a:rPr lang="en-US" i="1" dirty="0"/>
              <a:t>He Never Tried Again</a:t>
            </a:r>
            <a:r>
              <a:rPr lang="en-US" dirty="0"/>
              <a:t> (1912)</a:t>
            </a:r>
          </a:p>
          <a:p>
            <a:r>
              <a:rPr lang="en-US" i="1" dirty="0"/>
              <a:t>His Trip to Hades</a:t>
            </a:r>
            <a:r>
              <a:rPr lang="en-US" dirty="0"/>
              <a:t> (1913)</a:t>
            </a:r>
          </a:p>
          <a:p>
            <a:r>
              <a:rPr lang="en-US" i="1" dirty="0"/>
              <a:t>Homeland</a:t>
            </a:r>
            <a:r>
              <a:rPr lang="en-US" dirty="0"/>
              <a:t> (1914)</a:t>
            </a:r>
          </a:p>
          <a:p>
            <a:r>
              <a:rPr lang="en-US" i="1" dirty="0"/>
              <a:t>Hors de Saison</a:t>
            </a:r>
            <a:r>
              <a:rPr lang="en-US" dirty="0"/>
              <a:t> (1913)</a:t>
            </a:r>
          </a:p>
          <a:p>
            <a:r>
              <a:rPr lang="en-US" i="1" dirty="0"/>
              <a:t>If I Were God</a:t>
            </a:r>
            <a:r>
              <a:rPr lang="en-US" dirty="0"/>
              <a:t> (1899)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40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A81AB-9F40-C24A-83D0-76198EB83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Johnny had a rough start…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3FEF4-647F-F943-A0DA-D5EB85B65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Born: 1876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i="1" dirty="0"/>
              <a:t>“I was born in the working class… </a:t>
            </a:r>
          </a:p>
          <a:p>
            <a:pPr marL="0" indent="0" algn="ctr">
              <a:buNone/>
            </a:pPr>
            <a:r>
              <a:rPr lang="en-US" i="1" dirty="0"/>
              <a:t>My environment was crude and rough and raw.”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5-year old Johnny: </a:t>
            </a:r>
            <a:r>
              <a:rPr lang="en-US" dirty="0"/>
              <a:t>drinks beer for the first time, becomes an alcoholic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217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8C4AB-7A74-A649-A1BD-CA3E58ABD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these: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A14E1-FBE7-104B-8FD1-3C8AE6404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i="1" dirty="0"/>
              <a:t>In a Year</a:t>
            </a:r>
            <a:r>
              <a:rPr lang="en-US" dirty="0"/>
              <a:t> (1901)</a:t>
            </a:r>
          </a:p>
          <a:p>
            <a:r>
              <a:rPr lang="en-US" i="1" dirty="0"/>
              <a:t>In and Out</a:t>
            </a:r>
            <a:r>
              <a:rPr lang="en-US" dirty="0"/>
              <a:t> (1911)</a:t>
            </a:r>
          </a:p>
          <a:p>
            <a:r>
              <a:rPr lang="en-US" i="1" dirty="0" err="1"/>
              <a:t>Je</a:t>
            </a:r>
            <a:r>
              <a:rPr lang="en-US" i="1" dirty="0"/>
              <a:t> Vis </a:t>
            </a:r>
            <a:r>
              <a:rPr lang="en-US" i="1" dirty="0" err="1"/>
              <a:t>en</a:t>
            </a:r>
            <a:r>
              <a:rPr lang="en-US" i="1" dirty="0"/>
              <a:t> </a:t>
            </a:r>
            <a:r>
              <a:rPr lang="en-US" i="1" dirty="0" err="1"/>
              <a:t>Espoir</a:t>
            </a:r>
            <a:r>
              <a:rPr lang="en-US" dirty="0"/>
              <a:t> (1897)</a:t>
            </a:r>
          </a:p>
          <a:p>
            <a:r>
              <a:rPr lang="en-US" i="1" dirty="0"/>
              <a:t>Memory</a:t>
            </a:r>
            <a:r>
              <a:rPr lang="en-US" dirty="0"/>
              <a:t> (1913)</a:t>
            </a:r>
          </a:p>
          <a:p>
            <a:r>
              <a:rPr lang="en-US" i="1" dirty="0"/>
              <a:t>Moods</a:t>
            </a:r>
            <a:r>
              <a:rPr lang="en-US" dirty="0"/>
              <a:t> (1913)</a:t>
            </a:r>
          </a:p>
          <a:p>
            <a:r>
              <a:rPr lang="en-US" i="1" dirty="0"/>
              <a:t>My Confession</a:t>
            </a:r>
            <a:r>
              <a:rPr lang="en-US" dirty="0"/>
              <a:t> (1912)</a:t>
            </a:r>
          </a:p>
          <a:p>
            <a:r>
              <a:rPr lang="en-US" i="1" dirty="0"/>
              <a:t>My Little Palmist</a:t>
            </a:r>
            <a:r>
              <a:rPr lang="en-US" dirty="0"/>
              <a:t> (1914)</a:t>
            </a:r>
          </a:p>
          <a:p>
            <a:r>
              <a:rPr lang="en-US" i="1" dirty="0"/>
              <a:t>Of Man of the Future</a:t>
            </a:r>
            <a:r>
              <a:rPr lang="en-US" dirty="0"/>
              <a:t> (1915)</a:t>
            </a:r>
          </a:p>
          <a:p>
            <a:r>
              <a:rPr lang="en-US" i="1" dirty="0"/>
              <a:t>Oh You Everybody's Girl</a:t>
            </a:r>
            <a:r>
              <a:rPr lang="en-US" dirty="0"/>
              <a:t> (19)</a:t>
            </a:r>
          </a:p>
          <a:p>
            <a:r>
              <a:rPr lang="en-US" i="1" dirty="0"/>
              <a:t>On the Face of the Earth You are the One</a:t>
            </a:r>
            <a:r>
              <a:rPr lang="en-US" dirty="0"/>
              <a:t> (1915)</a:t>
            </a:r>
          </a:p>
          <a:p>
            <a:r>
              <a:rPr lang="en-US" i="1" dirty="0"/>
              <a:t>Rainbows End</a:t>
            </a:r>
            <a:r>
              <a:rPr lang="en-US" dirty="0"/>
              <a:t> (1914)</a:t>
            </a:r>
          </a:p>
          <a:p>
            <a:r>
              <a:rPr lang="en-US" i="1" dirty="0"/>
              <a:t>Republican Rallying Song</a:t>
            </a:r>
            <a:r>
              <a:rPr lang="en-US" dirty="0"/>
              <a:t> (1916)</a:t>
            </a:r>
          </a:p>
          <a:p>
            <a:r>
              <a:rPr lang="en-US" i="1" dirty="0"/>
              <a:t>Sonnet</a:t>
            </a:r>
            <a:r>
              <a:rPr lang="en-US" dirty="0"/>
              <a:t> (1901)</a:t>
            </a:r>
          </a:p>
          <a:p>
            <a:r>
              <a:rPr lang="en-US" i="1" dirty="0"/>
              <a:t>The Gift of God</a:t>
            </a:r>
            <a:r>
              <a:rPr lang="en-US" dirty="0"/>
              <a:t> (1905)</a:t>
            </a:r>
          </a:p>
          <a:p>
            <a:r>
              <a:rPr lang="en-US" i="1" dirty="0"/>
              <a:t>The </a:t>
            </a:r>
            <a:r>
              <a:rPr lang="en-US" i="1" dirty="0" err="1"/>
              <a:t>Klondyker's</a:t>
            </a:r>
            <a:r>
              <a:rPr lang="en-US" i="1" dirty="0"/>
              <a:t> Dream</a:t>
            </a:r>
            <a:r>
              <a:rPr lang="en-US" dirty="0"/>
              <a:t> (1914)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56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5F0C6-C4F5-E94F-AAF9-2A88D4DED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There’s more: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18B24-C0BE-394A-BF7A-93340DA05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i="1" dirty="0"/>
              <a:t>The Lover's Liturgy</a:t>
            </a:r>
            <a:r>
              <a:rPr lang="en-US" dirty="0"/>
              <a:t> (1913)</a:t>
            </a:r>
          </a:p>
          <a:p>
            <a:r>
              <a:rPr lang="en-US" i="1" dirty="0"/>
              <a:t>The Mammon Worshippers</a:t>
            </a:r>
            <a:r>
              <a:rPr lang="en-US" dirty="0"/>
              <a:t> (1911)</a:t>
            </a:r>
          </a:p>
          <a:p>
            <a:r>
              <a:rPr lang="en-US" i="1" dirty="0"/>
              <a:t>The Republican Battle-Hymn</a:t>
            </a:r>
            <a:r>
              <a:rPr lang="en-US" dirty="0"/>
              <a:t> (1905)</a:t>
            </a:r>
          </a:p>
          <a:p>
            <a:r>
              <a:rPr lang="en-US" i="1" dirty="0"/>
              <a:t>The Return of Ulysses</a:t>
            </a:r>
            <a:r>
              <a:rPr lang="en-US" dirty="0"/>
              <a:t> (1915)</a:t>
            </a:r>
          </a:p>
          <a:p>
            <a:r>
              <a:rPr lang="en-US" i="1" dirty="0"/>
              <a:t>The Sea Sprite and the Shooting Star</a:t>
            </a:r>
            <a:r>
              <a:rPr lang="en-US" dirty="0"/>
              <a:t> (1916)</a:t>
            </a:r>
          </a:p>
          <a:p>
            <a:r>
              <a:rPr lang="en-US" i="1" dirty="0"/>
              <a:t>The Socialist's Dream</a:t>
            </a:r>
            <a:r>
              <a:rPr lang="en-US" dirty="0"/>
              <a:t> (1912)</a:t>
            </a:r>
          </a:p>
          <a:p>
            <a:r>
              <a:rPr lang="en-US" i="1" dirty="0"/>
              <a:t>The Song of the Flames</a:t>
            </a:r>
            <a:r>
              <a:rPr lang="en-US" dirty="0"/>
              <a:t> (1903)</a:t>
            </a:r>
          </a:p>
          <a:p>
            <a:r>
              <a:rPr lang="en-US" i="1" dirty="0"/>
              <a:t>The Way of War</a:t>
            </a:r>
            <a:r>
              <a:rPr lang="en-US" dirty="0"/>
              <a:t> (1906)</a:t>
            </a:r>
          </a:p>
          <a:p>
            <a:r>
              <a:rPr lang="en-US" i="1" dirty="0"/>
              <a:t>The Worker and the Tramp</a:t>
            </a:r>
            <a:r>
              <a:rPr lang="en-US" dirty="0"/>
              <a:t> (1911)</a:t>
            </a:r>
          </a:p>
          <a:p>
            <a:r>
              <a:rPr lang="en-US" i="1" dirty="0"/>
              <a:t>Tick! Tick! Tick!</a:t>
            </a:r>
            <a:r>
              <a:rPr lang="en-US" dirty="0"/>
              <a:t> (1915)</a:t>
            </a:r>
          </a:p>
          <a:p>
            <a:r>
              <a:rPr lang="en-US" i="1" dirty="0"/>
              <a:t>Too Late</a:t>
            </a:r>
            <a:r>
              <a:rPr lang="en-US" dirty="0"/>
              <a:t> (1912)</a:t>
            </a:r>
          </a:p>
          <a:p>
            <a:r>
              <a:rPr lang="en-US" i="1" dirty="0"/>
              <a:t>Weasel Thieves</a:t>
            </a:r>
            <a:r>
              <a:rPr lang="en-US" dirty="0"/>
              <a:t> (1913)</a:t>
            </a:r>
          </a:p>
          <a:p>
            <a:r>
              <a:rPr lang="en-US" i="1" dirty="0"/>
              <a:t>When All the World Shouted my Name</a:t>
            </a:r>
            <a:r>
              <a:rPr lang="en-US" dirty="0"/>
              <a:t> (1905)</a:t>
            </a:r>
          </a:p>
          <a:p>
            <a:r>
              <a:rPr lang="en-US" i="1" dirty="0"/>
              <a:t>Where the Rainbow Fell</a:t>
            </a:r>
            <a:r>
              <a:rPr lang="en-US" dirty="0"/>
              <a:t> (1902)</a:t>
            </a:r>
          </a:p>
          <a:p>
            <a:r>
              <a:rPr lang="en-US" i="1" dirty="0"/>
              <a:t>Your Kiss</a:t>
            </a:r>
            <a:r>
              <a:rPr lang="en-US" dirty="0"/>
              <a:t> (1914)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7841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B530B-1280-C44D-8A85-036351AE2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almost forgot! He also wrote a couple of short stories. Like these: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F1F7B-8652-324E-9455-995C76E13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"An Old Soldier's Story" (1894)</a:t>
            </a:r>
          </a:p>
          <a:p>
            <a:r>
              <a:rPr lang="en-US" dirty="0"/>
              <a:t>"Who Believes in Ghosts!" (1895)</a:t>
            </a:r>
          </a:p>
          <a:p>
            <a:r>
              <a:rPr lang="en-US" dirty="0"/>
              <a:t>"And 'FRISCO Kid Came Back" (1895)</a:t>
            </a:r>
          </a:p>
          <a:p>
            <a:r>
              <a:rPr lang="en-US" dirty="0"/>
              <a:t>"Night's Swim In </a:t>
            </a:r>
            <a:r>
              <a:rPr lang="en-US" dirty="0" err="1"/>
              <a:t>Yeddo</a:t>
            </a:r>
            <a:r>
              <a:rPr lang="en-US" dirty="0"/>
              <a:t> Bay" (1895)</a:t>
            </a:r>
          </a:p>
          <a:p>
            <a:r>
              <a:rPr lang="en-US" dirty="0"/>
              <a:t>"One More Unfortunate" (1895)</a:t>
            </a:r>
          </a:p>
          <a:p>
            <a:r>
              <a:rPr lang="en-US" dirty="0"/>
              <a:t>"</a:t>
            </a:r>
            <a:r>
              <a:rPr lang="en-US" dirty="0" err="1"/>
              <a:t>Sakaicho</a:t>
            </a:r>
            <a:r>
              <a:rPr lang="en-US" dirty="0"/>
              <a:t>, </a:t>
            </a:r>
            <a:r>
              <a:rPr lang="en-US" dirty="0" err="1"/>
              <a:t>Hona</a:t>
            </a:r>
            <a:r>
              <a:rPr lang="en-US" dirty="0"/>
              <a:t> </a:t>
            </a:r>
            <a:r>
              <a:rPr lang="en-US" dirty="0" err="1"/>
              <a:t>Asi</a:t>
            </a:r>
            <a:r>
              <a:rPr lang="en-US" dirty="0"/>
              <a:t> And </a:t>
            </a:r>
            <a:r>
              <a:rPr lang="en-US" dirty="0" err="1"/>
              <a:t>Hakadaki</a:t>
            </a:r>
            <a:r>
              <a:rPr lang="en-US" dirty="0"/>
              <a:t>" (1895)</a:t>
            </a:r>
          </a:p>
          <a:p>
            <a:r>
              <a:rPr lang="en-US" dirty="0"/>
              <a:t>"A Klondike Christmas" (1897)</a:t>
            </a:r>
          </a:p>
          <a:p>
            <a:r>
              <a:rPr lang="en-US" dirty="0"/>
              <a:t>"Mahatma's Little Joke" (1897)</a:t>
            </a:r>
          </a:p>
          <a:p>
            <a:r>
              <a:rPr lang="en-US" dirty="0"/>
              <a:t>"O </a:t>
            </a:r>
            <a:r>
              <a:rPr lang="en-US" dirty="0" err="1"/>
              <a:t>Haru</a:t>
            </a:r>
            <a:r>
              <a:rPr lang="en-US" dirty="0"/>
              <a:t>" (1897)</a:t>
            </a:r>
          </a:p>
          <a:p>
            <a:r>
              <a:rPr lang="en-US" dirty="0"/>
              <a:t>"Plague Ship" (1897)</a:t>
            </a:r>
          </a:p>
          <a:p>
            <a:r>
              <a:rPr lang="en-US" dirty="0"/>
              <a:t>"The Strange Experience Of A Misogynist" (1897)</a:t>
            </a:r>
          </a:p>
          <a:p>
            <a:r>
              <a:rPr lang="en-US" dirty="0"/>
              <a:t>"Two Gold Bricks" (1897)</a:t>
            </a:r>
          </a:p>
          <a:p>
            <a:r>
              <a:rPr lang="en-US" dirty="0"/>
              <a:t>"The Devil's Dice Box" (1898)</a:t>
            </a:r>
          </a:p>
          <a:p>
            <a:r>
              <a:rPr lang="en-US" dirty="0"/>
              <a:t>"A Dream Image" (1898)</a:t>
            </a:r>
          </a:p>
        </p:txBody>
      </p:sp>
    </p:spTree>
    <p:extLst>
      <p:ext uri="{BB962C8B-B14F-4D97-AF65-F5344CB8AC3E}">
        <p14:creationId xmlns:p14="http://schemas.microsoft.com/office/powerpoint/2010/main" val="2358788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4C06-BFB1-6844-9FA3-EA2C8A97E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these: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DEAEF-C690-A346-8681-9D9B7B450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"The Test: A </a:t>
            </a:r>
            <a:r>
              <a:rPr lang="en-US" dirty="0" err="1"/>
              <a:t>Clondyke</a:t>
            </a:r>
            <a:r>
              <a:rPr lang="en-US" dirty="0"/>
              <a:t> Wooing" (1898)</a:t>
            </a:r>
          </a:p>
          <a:p>
            <a:r>
              <a:rPr lang="en-US" dirty="0"/>
              <a:t>"To the Man on Trail" (1898)</a:t>
            </a:r>
          </a:p>
          <a:p>
            <a:r>
              <a:rPr lang="en-US" dirty="0"/>
              <a:t>"In a Far Country" (1899)</a:t>
            </a:r>
          </a:p>
          <a:p>
            <a:r>
              <a:rPr lang="en-US" dirty="0"/>
              <a:t>"The King of Mazy May" (1899)</a:t>
            </a:r>
          </a:p>
          <a:p>
            <a:r>
              <a:rPr lang="en-US" dirty="0"/>
              <a:t>"The End Of The Chapter" (1899)</a:t>
            </a:r>
          </a:p>
          <a:p>
            <a:r>
              <a:rPr lang="en-US" dirty="0"/>
              <a:t>"The Grilling Of Loren Ellery" (1899)</a:t>
            </a:r>
          </a:p>
          <a:p>
            <a:r>
              <a:rPr lang="en-US" dirty="0"/>
              <a:t>"The Handsome Cabin Boy" (1899)</a:t>
            </a:r>
          </a:p>
          <a:p>
            <a:r>
              <a:rPr lang="en-US" dirty="0"/>
              <a:t>"In The Time Of Prince Charley" (1899)</a:t>
            </a:r>
          </a:p>
          <a:p>
            <a:r>
              <a:rPr lang="en-US" dirty="0"/>
              <a:t>"Old </a:t>
            </a:r>
            <a:r>
              <a:rPr lang="en-US" dirty="0" err="1"/>
              <a:t>Baldy</a:t>
            </a:r>
            <a:r>
              <a:rPr lang="en-US" dirty="0"/>
              <a:t>" (1899)</a:t>
            </a:r>
          </a:p>
          <a:p>
            <a:r>
              <a:rPr lang="en-US" dirty="0"/>
              <a:t>"The Men of Forty Mile" (1899)</a:t>
            </a:r>
          </a:p>
          <a:p>
            <a:r>
              <a:rPr lang="en-US" dirty="0"/>
              <a:t>"Pluck and Pertinacity" (1899)</a:t>
            </a:r>
          </a:p>
          <a:p>
            <a:r>
              <a:rPr lang="en-US" dirty="0"/>
              <a:t>"The Rejuvenation of Major Rathbone" (1899)</a:t>
            </a:r>
          </a:p>
          <a:p>
            <a:r>
              <a:rPr lang="en-US" dirty="0"/>
              <a:t>"</a:t>
            </a:r>
            <a:r>
              <a:rPr lang="en-US" dirty="0">
                <a:hlinkClick r:id="rId2" tooltip="The White Silence"/>
              </a:rPr>
              <a:t>The White Silence</a:t>
            </a:r>
            <a:r>
              <a:rPr lang="en-US" dirty="0"/>
              <a:t>" (1899)</a:t>
            </a:r>
          </a:p>
          <a:p>
            <a:r>
              <a:rPr lang="en-US" dirty="0"/>
              <a:t>"</a:t>
            </a:r>
            <a:r>
              <a:rPr lang="en-US" dirty="0">
                <a:hlinkClick r:id="rId3" tooltip="A Thousand Deaths (London short story)"/>
              </a:rPr>
              <a:t>A Thousand Deaths</a:t>
            </a:r>
            <a:r>
              <a:rPr lang="en-US" dirty="0"/>
              <a:t>" (1899)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387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A799D-7F7B-5447-95B5-8522AF50E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And, well, these: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FA579-E348-DC4D-802C-CB43B8D36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"Wisdom of the Trail" (1899)</a:t>
            </a:r>
          </a:p>
          <a:p>
            <a:r>
              <a:rPr lang="en-US" dirty="0"/>
              <a:t>"An Odyssey of the North" (1900)</a:t>
            </a:r>
          </a:p>
          <a:p>
            <a:r>
              <a:rPr lang="en-US" dirty="0"/>
              <a:t>"The Son of the Wolf" (1900)</a:t>
            </a:r>
          </a:p>
          <a:p>
            <a:r>
              <a:rPr lang="en-US" dirty="0"/>
              <a:t>"Even unto Death" (1900)</a:t>
            </a:r>
          </a:p>
          <a:p>
            <a:r>
              <a:rPr lang="en-US" dirty="0"/>
              <a:t>"The Man with the Gash" (1900)</a:t>
            </a:r>
          </a:p>
          <a:p>
            <a:r>
              <a:rPr lang="en-US" dirty="0"/>
              <a:t>"A Lesson In Heraldry" (1900)</a:t>
            </a:r>
          </a:p>
          <a:p>
            <a:r>
              <a:rPr lang="en-US" dirty="0"/>
              <a:t>"A Northland Miracle" (1900)</a:t>
            </a:r>
          </a:p>
          <a:p>
            <a:r>
              <a:rPr lang="en-US" dirty="0"/>
              <a:t>"Proper "GIRLIE"" (1900)</a:t>
            </a:r>
          </a:p>
          <a:p>
            <a:r>
              <a:rPr lang="en-US" dirty="0"/>
              <a:t>"Thanksgiving on Slav Creek" (1900)</a:t>
            </a:r>
          </a:p>
          <a:p>
            <a:r>
              <a:rPr lang="en-US" dirty="0"/>
              <a:t>"Their Alcove" (1900)</a:t>
            </a:r>
          </a:p>
          <a:p>
            <a:r>
              <a:rPr lang="en-US" dirty="0"/>
              <a:t>"Housekeeping in the Klondike" (1900)</a:t>
            </a:r>
          </a:p>
          <a:p>
            <a:r>
              <a:rPr lang="en-US" dirty="0"/>
              <a:t>"Dutch Courage" (1900)</a:t>
            </a:r>
          </a:p>
          <a:p>
            <a:r>
              <a:rPr lang="en-US" dirty="0"/>
              <a:t>"Where the Trail Forks" (1900)</a:t>
            </a:r>
          </a:p>
          <a:p>
            <a:r>
              <a:rPr lang="en-US" dirty="0"/>
              <a:t>"Hyperborean Brew" (1901)</a:t>
            </a:r>
          </a:p>
          <a:p>
            <a:r>
              <a:rPr lang="en-US" dirty="0"/>
              <a:t>"A Relic of the Pliocene" (1901)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1902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45F92-2B57-6047-BD1F-97CD332DD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these!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18E46-9146-6C45-A1AB-13EB4F119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"The Lost Poacher" (1901)</a:t>
            </a:r>
          </a:p>
          <a:p>
            <a:r>
              <a:rPr lang="en-US" dirty="0"/>
              <a:t>"The God of His Fathers" (1901)</a:t>
            </a:r>
          </a:p>
          <a:p>
            <a:r>
              <a:rPr lang="en-US" dirty="0"/>
              <a:t>""FRISCO Kid's" Story" (1901)</a:t>
            </a:r>
          </a:p>
          <a:p>
            <a:r>
              <a:rPr lang="en-US" dirty="0"/>
              <a:t>"</a:t>
            </a:r>
            <a:r>
              <a:rPr lang="en-US" dirty="0">
                <a:hlinkClick r:id="rId2" tooltip="The Law of Life"/>
              </a:rPr>
              <a:t>The Law of Life</a:t>
            </a:r>
            <a:r>
              <a:rPr lang="en-US" dirty="0"/>
              <a:t>" (1901)</a:t>
            </a:r>
          </a:p>
          <a:p>
            <a:r>
              <a:rPr lang="en-US" dirty="0"/>
              <a:t>"The Minions of Midas" (1901)</a:t>
            </a:r>
          </a:p>
          <a:p>
            <a:r>
              <a:rPr lang="en-US" dirty="0"/>
              <a:t>"In the Forests of the North" (1902)</a:t>
            </a:r>
          </a:p>
          <a:p>
            <a:r>
              <a:rPr lang="en-US" dirty="0"/>
              <a:t>"The "Fuzziness" of </a:t>
            </a:r>
            <a:r>
              <a:rPr lang="en-US" dirty="0" err="1"/>
              <a:t>Hoockla-Heen</a:t>
            </a:r>
            <a:r>
              <a:rPr lang="en-US" dirty="0"/>
              <a:t>" (1902)</a:t>
            </a:r>
          </a:p>
          <a:p>
            <a:r>
              <a:rPr lang="en-US" dirty="0"/>
              <a:t>"The Story of </a:t>
            </a:r>
            <a:r>
              <a:rPr lang="en-US" dirty="0" err="1"/>
              <a:t>Keesh</a:t>
            </a:r>
            <a:r>
              <a:rPr lang="en-US" dirty="0"/>
              <a:t>" (1902)</a:t>
            </a:r>
          </a:p>
          <a:p>
            <a:r>
              <a:rPr lang="en-US" dirty="0"/>
              <a:t>"</a:t>
            </a:r>
            <a:r>
              <a:rPr lang="en-US" dirty="0" err="1"/>
              <a:t>Keesh</a:t>
            </a:r>
            <a:r>
              <a:rPr lang="en-US" dirty="0"/>
              <a:t>, Son of </a:t>
            </a:r>
            <a:r>
              <a:rPr lang="en-US" dirty="0" err="1"/>
              <a:t>Keesh</a:t>
            </a:r>
            <a:r>
              <a:rPr lang="en-US" dirty="0"/>
              <a:t>" (1902)</a:t>
            </a:r>
          </a:p>
          <a:p>
            <a:r>
              <a:rPr lang="en-US" dirty="0"/>
              <a:t>"Nam-Bok, the Unveracious" (1902)</a:t>
            </a:r>
          </a:p>
          <a:p>
            <a:r>
              <a:rPr lang="en-US" dirty="0"/>
              <a:t>"Li Wan the Fair" (1902)</a:t>
            </a:r>
          </a:p>
          <a:p>
            <a:r>
              <a:rPr lang="en-US" dirty="0"/>
              <a:t>"Lost Face"</a:t>
            </a:r>
          </a:p>
          <a:p>
            <a:r>
              <a:rPr lang="en-US" dirty="0"/>
              <a:t>"Master of Mystery" (1902)</a:t>
            </a:r>
          </a:p>
          <a:p>
            <a:r>
              <a:rPr lang="en-US" dirty="0"/>
              <a:t>"The </a:t>
            </a:r>
            <a:r>
              <a:rPr lang="en-US" dirty="0" err="1"/>
              <a:t>Sunlanders</a:t>
            </a:r>
            <a:r>
              <a:rPr lang="en-US" dirty="0"/>
              <a:t>" (1902)</a:t>
            </a:r>
          </a:p>
          <a:p>
            <a:r>
              <a:rPr lang="en-US" dirty="0"/>
              <a:t>"The Death of </a:t>
            </a:r>
            <a:r>
              <a:rPr lang="en-US" dirty="0" err="1"/>
              <a:t>Ligoun</a:t>
            </a:r>
            <a:r>
              <a:rPr lang="en-US" dirty="0"/>
              <a:t>" (1902)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595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22615-F697-C147-B5F1-CF54FE5AB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(I know! This is crazy!) And these: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10653-FBCE-FB46-AA85-977BDB4B7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"</a:t>
            </a:r>
            <a:r>
              <a:rPr lang="en-US" dirty="0">
                <a:hlinkClick r:id="rId2" tooltip="Moon-Face"/>
              </a:rPr>
              <a:t>Moon-Face</a:t>
            </a:r>
            <a:r>
              <a:rPr lang="en-US" dirty="0"/>
              <a:t>" (1902)</a:t>
            </a:r>
          </a:p>
          <a:p>
            <a:r>
              <a:rPr lang="en-US" dirty="0"/>
              <a:t>"</a:t>
            </a:r>
            <a:r>
              <a:rPr lang="en-US" dirty="0">
                <a:hlinkClick r:id="rId3" tooltip="Bâtard"/>
              </a:rPr>
              <a:t>Diable—A Dog</a:t>
            </a:r>
            <a:r>
              <a:rPr lang="en-US" dirty="0"/>
              <a:t>" (1902), renamed </a:t>
            </a:r>
            <a:r>
              <a:rPr lang="en-US" i="1" dirty="0">
                <a:hlinkClick r:id="rId3" tooltip="Bâtard"/>
              </a:rPr>
              <a:t>Bâtard</a:t>
            </a:r>
            <a:r>
              <a:rPr lang="en-US" dirty="0"/>
              <a:t> in 1904</a:t>
            </a:r>
          </a:p>
          <a:p>
            <a:r>
              <a:rPr lang="en-US" dirty="0"/>
              <a:t>"</a:t>
            </a:r>
            <a:r>
              <a:rPr lang="en-US" dirty="0">
                <a:hlinkClick r:id="rId4" tooltip="To Build a Fire"/>
              </a:rPr>
              <a:t>To Build a Fire</a:t>
            </a:r>
            <a:r>
              <a:rPr lang="en-US" dirty="0"/>
              <a:t>" (1902, revised 1908)</a:t>
            </a:r>
          </a:p>
          <a:p>
            <a:r>
              <a:rPr lang="en-US" dirty="0"/>
              <a:t>"The League of the Old Men" (1902)</a:t>
            </a:r>
          </a:p>
          <a:p>
            <a:r>
              <a:rPr lang="en-US" dirty="0"/>
              <a:t>"The Dominant Primordial Beast" (1903)</a:t>
            </a:r>
          </a:p>
          <a:p>
            <a:r>
              <a:rPr lang="en-US" dirty="0"/>
              <a:t>"The One Thousand Dozen" (1903)</a:t>
            </a:r>
          </a:p>
          <a:p>
            <a:r>
              <a:rPr lang="en-US" dirty="0"/>
              <a:t>"The Marriage of Lit-lit" (1903)</a:t>
            </a:r>
          </a:p>
          <a:p>
            <a:r>
              <a:rPr lang="en-US" dirty="0"/>
              <a:t>"The Shadow and the Flash" (1903)</a:t>
            </a:r>
          </a:p>
          <a:p>
            <a:r>
              <a:rPr lang="en-US" dirty="0"/>
              <a:t>"</a:t>
            </a:r>
            <a:r>
              <a:rPr lang="en-US" dirty="0">
                <a:hlinkClick r:id="rId5" tooltip="The Leopard Man's Story"/>
              </a:rPr>
              <a:t>The Leopard Man's Story</a:t>
            </a:r>
            <a:r>
              <a:rPr lang="en-US" dirty="0"/>
              <a:t>" (1903)</a:t>
            </a:r>
          </a:p>
          <a:p>
            <a:r>
              <a:rPr lang="en-US" dirty="0"/>
              <a:t>"</a:t>
            </a:r>
            <a:r>
              <a:rPr lang="en-US" dirty="0" err="1"/>
              <a:t>Negore</a:t>
            </a:r>
            <a:r>
              <a:rPr lang="en-US" dirty="0"/>
              <a:t> the Coward" (1904)</a:t>
            </a:r>
          </a:p>
          <a:p>
            <a:r>
              <a:rPr lang="en-US" dirty="0"/>
              <a:t>"All Gold </a:t>
            </a:r>
            <a:r>
              <a:rPr lang="en-US" dirty="0" err="1"/>
              <a:t>Cañon</a:t>
            </a:r>
            <a:r>
              <a:rPr lang="en-US" dirty="0"/>
              <a:t>" (1905)</a:t>
            </a:r>
          </a:p>
          <a:p>
            <a:r>
              <a:rPr lang="en-US" dirty="0"/>
              <a:t>"Love of Life" (1905)</a:t>
            </a:r>
          </a:p>
          <a:p>
            <a:r>
              <a:rPr lang="en-US" dirty="0"/>
              <a:t>"The Sun-Dog Trail" (1905)</a:t>
            </a:r>
          </a:p>
          <a:p>
            <a:r>
              <a:rPr lang="en-US" dirty="0"/>
              <a:t>"The Apostate" (1906)</a:t>
            </a:r>
          </a:p>
          <a:p>
            <a:r>
              <a:rPr lang="en-US" dirty="0"/>
              <a:t>"Up the Slide" (1906)</a:t>
            </a:r>
          </a:p>
          <a:p>
            <a:r>
              <a:rPr lang="en-US" dirty="0"/>
              <a:t>"Planchette" (1906)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413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4BEF9-8B9D-2F4A-A81D-61CCF1E93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these: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574C0-12AF-894B-B649-D40F6BA56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"Brown Wolf" (1906)</a:t>
            </a:r>
          </a:p>
          <a:p>
            <a:r>
              <a:rPr lang="en-US" dirty="0"/>
              <a:t>"Make </a:t>
            </a:r>
            <a:r>
              <a:rPr lang="en-US" dirty="0" err="1"/>
              <a:t>Westing</a:t>
            </a:r>
            <a:r>
              <a:rPr lang="en-US" dirty="0"/>
              <a:t>" (1907)</a:t>
            </a:r>
          </a:p>
          <a:p>
            <a:r>
              <a:rPr lang="en-US" dirty="0"/>
              <a:t>"Chased by the Trail" (1907)</a:t>
            </a:r>
          </a:p>
          <a:p>
            <a:r>
              <a:rPr lang="en-US" dirty="0"/>
              <a:t>"Trust" (1908)</a:t>
            </a:r>
          </a:p>
          <a:p>
            <a:r>
              <a:rPr lang="en-US" dirty="0"/>
              <a:t>"A Curious Fragment" (1908)</a:t>
            </a:r>
          </a:p>
          <a:p>
            <a:r>
              <a:rPr lang="en-US" dirty="0"/>
              <a:t>"Aloha </a:t>
            </a:r>
            <a:r>
              <a:rPr lang="en-US" dirty="0" err="1"/>
              <a:t>Oe</a:t>
            </a:r>
            <a:r>
              <a:rPr lang="en-US" dirty="0"/>
              <a:t>" (1908)</a:t>
            </a:r>
          </a:p>
          <a:p>
            <a:r>
              <a:rPr lang="en-US" dirty="0"/>
              <a:t>"That Spot" (1908)</a:t>
            </a:r>
          </a:p>
          <a:p>
            <a:r>
              <a:rPr lang="en-US" dirty="0"/>
              <a:t>"The Enemy of All the World" (1908)</a:t>
            </a:r>
          </a:p>
          <a:p>
            <a:r>
              <a:rPr lang="en-US" dirty="0"/>
              <a:t>"The House of </a:t>
            </a:r>
            <a:r>
              <a:rPr lang="en-US" dirty="0" err="1"/>
              <a:t>Mapuhi</a:t>
            </a:r>
            <a:r>
              <a:rPr lang="en-US" dirty="0"/>
              <a:t>" (1909)</a:t>
            </a:r>
          </a:p>
          <a:p>
            <a:r>
              <a:rPr lang="en-US" dirty="0"/>
              <a:t>"Good-by, Jack" (1909)</a:t>
            </a:r>
          </a:p>
          <a:p>
            <a:r>
              <a:rPr lang="en-US" dirty="0"/>
              <a:t>"Samuel" (1909)</a:t>
            </a:r>
          </a:p>
          <a:p>
            <a:r>
              <a:rPr lang="en-US" dirty="0"/>
              <a:t>"</a:t>
            </a:r>
            <a:r>
              <a:rPr lang="en-US" dirty="0">
                <a:hlinkClick r:id="rId2" tooltip="South of the Slot"/>
              </a:rPr>
              <a:t>South of the Slot</a:t>
            </a:r>
            <a:r>
              <a:rPr lang="en-US" dirty="0"/>
              <a:t>" (1909)</a:t>
            </a:r>
          </a:p>
          <a:p>
            <a:r>
              <a:rPr lang="en-US" dirty="0"/>
              <a:t>"The </a:t>
            </a:r>
            <a:r>
              <a:rPr lang="en-US" dirty="0" err="1"/>
              <a:t>Chinago</a:t>
            </a:r>
            <a:r>
              <a:rPr lang="en-US" dirty="0"/>
              <a:t>" (1909)</a:t>
            </a:r>
          </a:p>
          <a:p>
            <a:r>
              <a:rPr lang="en-US" dirty="0"/>
              <a:t>"</a:t>
            </a:r>
            <a:r>
              <a:rPr lang="en-US" dirty="0">
                <a:hlinkClick r:id="rId3" tooltip="The Dream of Debs"/>
              </a:rPr>
              <a:t>The Dream of Debs</a:t>
            </a:r>
            <a:r>
              <a:rPr lang="en-US" dirty="0"/>
              <a:t>" (1909)</a:t>
            </a:r>
          </a:p>
          <a:p>
            <a:r>
              <a:rPr lang="en-US" dirty="0"/>
              <a:t>"The Madness of John </a:t>
            </a:r>
            <a:r>
              <a:rPr lang="en-US" dirty="0" err="1"/>
              <a:t>Harned</a:t>
            </a:r>
            <a:r>
              <a:rPr lang="en-US" dirty="0"/>
              <a:t>" (1909)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9281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6BE36-9DC8-FA43-9A10-7F9099613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There’s more: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0CD18-0A68-6441-9D53-AFD110799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"The Seed of McCoy" (1909)</a:t>
            </a:r>
          </a:p>
          <a:p>
            <a:r>
              <a:rPr lang="en-US" dirty="0"/>
              <a:t>"</a:t>
            </a:r>
            <a:r>
              <a:rPr lang="en-US" dirty="0">
                <a:hlinkClick r:id="rId2" tooltip="A Piece of Steak"/>
              </a:rPr>
              <a:t>A Piece of Steak</a:t>
            </a:r>
            <a:r>
              <a:rPr lang="en-US" dirty="0"/>
              <a:t>" (1909)</a:t>
            </a:r>
          </a:p>
          <a:p>
            <a:r>
              <a:rPr lang="en-US" dirty="0"/>
              <a:t>"</a:t>
            </a:r>
            <a:r>
              <a:rPr lang="en-US" dirty="0" err="1"/>
              <a:t>Mauki</a:t>
            </a:r>
            <a:r>
              <a:rPr lang="en-US" dirty="0"/>
              <a:t>" (1909)</a:t>
            </a:r>
          </a:p>
          <a:p>
            <a:r>
              <a:rPr lang="en-US" dirty="0"/>
              <a:t>"Goliath" (1910)</a:t>
            </a:r>
          </a:p>
          <a:p>
            <a:r>
              <a:rPr lang="en-US" dirty="0"/>
              <a:t>"</a:t>
            </a:r>
            <a:r>
              <a:rPr lang="en-US" dirty="0">
                <a:hlinkClick r:id="rId3" tooltip="The Unparalleled Invasion"/>
              </a:rPr>
              <a:t>The Unparalleled Invasion</a:t>
            </a:r>
            <a:r>
              <a:rPr lang="en-US" dirty="0"/>
              <a:t>" (1910)</a:t>
            </a:r>
          </a:p>
          <a:p>
            <a:r>
              <a:rPr lang="en-US" dirty="0"/>
              <a:t>"Told in the Drooling Ward" (1910)</a:t>
            </a:r>
          </a:p>
          <a:p>
            <a:r>
              <a:rPr lang="en-US" dirty="0"/>
              <a:t>"When the World was Young" (1910)</a:t>
            </a:r>
          </a:p>
          <a:p>
            <a:r>
              <a:rPr lang="en-US" dirty="0"/>
              <a:t>"The Terrible </a:t>
            </a:r>
            <a:r>
              <a:rPr lang="en-US" dirty="0" err="1"/>
              <a:t>Solomons</a:t>
            </a:r>
            <a:r>
              <a:rPr lang="en-US" dirty="0"/>
              <a:t>" (1910)</a:t>
            </a:r>
          </a:p>
          <a:p>
            <a:r>
              <a:rPr lang="en-US" dirty="0"/>
              <a:t>"The Inevitable White Man" (1910)</a:t>
            </a:r>
          </a:p>
          <a:p>
            <a:r>
              <a:rPr lang="en-US" dirty="0"/>
              <a:t>"</a:t>
            </a:r>
            <a:r>
              <a:rPr lang="en-US" dirty="0">
                <a:hlinkClick r:id="rId4" tooltip="The Heathen"/>
              </a:rPr>
              <a:t>The Heathen</a:t>
            </a:r>
            <a:r>
              <a:rPr lang="en-US" dirty="0"/>
              <a:t>" (1910)</a:t>
            </a:r>
          </a:p>
          <a:p>
            <a:r>
              <a:rPr lang="en-US" dirty="0"/>
              <a:t>"Yah! Yah! Yah!" (1910)</a:t>
            </a:r>
          </a:p>
          <a:p>
            <a:r>
              <a:rPr lang="en-US" dirty="0"/>
              <a:t>"By the Turtles of Tasman" (1911)</a:t>
            </a:r>
          </a:p>
          <a:p>
            <a:r>
              <a:rPr lang="en-US" dirty="0"/>
              <a:t>"</a:t>
            </a:r>
            <a:r>
              <a:rPr lang="en-US" dirty="0">
                <a:hlinkClick r:id="rId5" tooltip="The Mexican (short story)"/>
              </a:rPr>
              <a:t>The Mexican</a:t>
            </a:r>
            <a:r>
              <a:rPr lang="en-US" dirty="0"/>
              <a:t>" (1911)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2892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C2595-79D8-3B4C-9B51-AF4AC65B6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</a:t>
            </a:r>
            <a:r>
              <a:rPr lang="en-US" dirty="0" err="1"/>
              <a:t>wanna</a:t>
            </a:r>
            <a:r>
              <a:rPr lang="en-US" dirty="0"/>
              <a:t> forget these: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6777D-7DDA-604F-A403-1468AD55F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"War" (1911)</a:t>
            </a:r>
          </a:p>
          <a:p>
            <a:r>
              <a:rPr lang="en-US" dirty="0"/>
              <a:t>"The Unmasking of the Cad" (1911)</a:t>
            </a:r>
          </a:p>
          <a:p>
            <a:r>
              <a:rPr lang="en-US" dirty="0"/>
              <a:t>"The Scarlet Plague" (1912)</a:t>
            </a:r>
          </a:p>
          <a:p>
            <a:r>
              <a:rPr lang="en-US" dirty="0"/>
              <a:t>"The Captain of the Susan Drew" (1912)</a:t>
            </a:r>
          </a:p>
          <a:p>
            <a:r>
              <a:rPr lang="en-US" dirty="0"/>
              <a:t>"The Sea-Farmer" (1912)</a:t>
            </a:r>
          </a:p>
          <a:p>
            <a:r>
              <a:rPr lang="en-US" dirty="0"/>
              <a:t>"The Feathers of the Sun" (1912)</a:t>
            </a:r>
          </a:p>
          <a:p>
            <a:r>
              <a:rPr lang="en-US" dirty="0"/>
              <a:t>"The Prodigal Father" (1912)</a:t>
            </a:r>
          </a:p>
          <a:p>
            <a:r>
              <a:rPr lang="en-US" dirty="0"/>
              <a:t>"Samuel" (1913)</a:t>
            </a:r>
          </a:p>
          <a:p>
            <a:r>
              <a:rPr lang="en-US" dirty="0"/>
              <a:t>"The Sea-Gangsters" (1913)</a:t>
            </a:r>
          </a:p>
          <a:p>
            <a:r>
              <a:rPr lang="en-US" dirty="0"/>
              <a:t>"The Strength of the Strong" (1914)</a:t>
            </a:r>
          </a:p>
          <a:p>
            <a:r>
              <a:rPr lang="en-US" dirty="0"/>
              <a:t>"Told in the Drooling Ward" (1914)</a:t>
            </a:r>
          </a:p>
          <a:p>
            <a:r>
              <a:rPr lang="en-US" dirty="0"/>
              <a:t>"The Hussy" (1916)</a:t>
            </a:r>
          </a:p>
          <a:p>
            <a:r>
              <a:rPr lang="en-US" dirty="0"/>
              <a:t>"Like Argus of the Ancient Times" (1917)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579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BEE4F-DB24-1A40-93A1-8A004A958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6504" y="468086"/>
            <a:ext cx="6347295" cy="61286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10-year old Johnny: </a:t>
            </a:r>
            <a:r>
              <a:rPr lang="en-US" dirty="0"/>
              <a:t>earns money for the family delivering papers</a:t>
            </a:r>
          </a:p>
          <a:p>
            <a:pPr marL="0" indent="0">
              <a:buNone/>
            </a:pPr>
            <a:r>
              <a:rPr lang="en-US" dirty="0"/>
              <a:t>While doing so, Johnny discovers the local library. He reads everything: history, adventure, old accounts of travel and voyage.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“I read in bed, I read at table, I read as I walked to and from school, and I read at recess while the other boys were playing.”</a:t>
            </a:r>
          </a:p>
          <a:p>
            <a:pPr marL="0" indent="0" algn="r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43CFB0-68E7-964C-A8FB-18B7127071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875" y="468086"/>
            <a:ext cx="4344630" cy="6128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2206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9C0B0-024C-FE45-A43F-2DE596F47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And, of course, these: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BB44D-0A4A-4B47-A144-66F3D40A1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"Jerry of the Islands" (1917)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"</a:t>
            </a:r>
            <a:r>
              <a:rPr lang="en-US" dirty="0">
                <a:hlinkClick r:id="rId2" tooltip="The Red One"/>
              </a:rPr>
              <a:t>The Red One</a:t>
            </a:r>
            <a:r>
              <a:rPr lang="en-US" dirty="0"/>
              <a:t>" (1918)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"Shin-Bones" (1918)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"The Bones of </a:t>
            </a:r>
            <a:r>
              <a:rPr lang="en-US" dirty="0" err="1"/>
              <a:t>Kahekili</a:t>
            </a:r>
            <a:r>
              <a:rPr lang="en-US" dirty="0"/>
              <a:t>" (1919)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6217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38EC-47DB-CD4D-92AC-15D78B009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The Call of the Wild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E6135-A17E-2F4F-ABA1-95619D940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Jack London’s book, </a:t>
            </a:r>
            <a:r>
              <a:rPr lang="en-US" i="1" dirty="0"/>
              <a:t>The Call of the Wild</a:t>
            </a:r>
            <a:r>
              <a:rPr lang="en-US" dirty="0"/>
              <a:t>, is one of the most popular and respected novels in world literature. </a:t>
            </a:r>
          </a:p>
          <a:p>
            <a:pPr marL="0" indent="0">
              <a:buNone/>
            </a:pPr>
            <a:r>
              <a:rPr lang="en-US" dirty="0"/>
              <a:t>It is…</a:t>
            </a:r>
          </a:p>
          <a:p>
            <a:r>
              <a:rPr lang="en-US" dirty="0"/>
              <a:t>a short adventure novel </a:t>
            </a:r>
          </a:p>
          <a:p>
            <a:r>
              <a:rPr lang="en-US" dirty="0"/>
              <a:t>published in 1903  </a:t>
            </a:r>
          </a:p>
          <a:p>
            <a:r>
              <a:rPr lang="en-US" dirty="0"/>
              <a:t>set in Yukon, Canada, during the </a:t>
            </a:r>
            <a:r>
              <a:rPr lang="en-US" b="1" dirty="0"/>
              <a:t>1890s </a:t>
            </a:r>
            <a:r>
              <a:rPr lang="en-US" dirty="0"/>
              <a:t>Klondike Gold Rush, when strong sled dogs were in high demand.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main character </a:t>
            </a:r>
            <a:r>
              <a:rPr lang="en-US" dirty="0"/>
              <a:t>is a dog named Buck.</a:t>
            </a:r>
          </a:p>
        </p:txBody>
      </p:sp>
    </p:spTree>
    <p:extLst>
      <p:ext uri="{BB962C8B-B14F-4D97-AF65-F5344CB8AC3E}">
        <p14:creationId xmlns:p14="http://schemas.microsoft.com/office/powerpoint/2010/main" val="4281989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D78BC-3E9D-564E-B2CA-5E1781985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sled dogs?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868EA-94EE-7A4F-AB47-E2970ECDE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2311C-8246-6946-8C96-DC307D9EC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8</a:t>
            </a:r>
            <a:r>
              <a:rPr lang="en-US" b="1" baseline="30000" dirty="0"/>
              <a:t>th</a:t>
            </a:r>
            <a:r>
              <a:rPr lang="en-US" b="1" dirty="0"/>
              <a:t> grade John: </a:t>
            </a:r>
            <a:r>
              <a:rPr lang="en-US" dirty="0"/>
              <a:t>leaves formal education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17-year old John: </a:t>
            </a:r>
            <a:r>
              <a:rPr lang="en-US" dirty="0"/>
              <a:t>sails to the Sea of Japan on a seal-hunting expedition.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18-year old ”Sailor Kid” or “Sailor Jack”: </a:t>
            </a:r>
            <a:r>
              <a:rPr lang="en-US" dirty="0"/>
              <a:t>becomes a hobo, boarding trains and riding all over the country (hence, the trip from CA to NY where he was imprisoned for vagrancy)</a:t>
            </a:r>
          </a:p>
        </p:txBody>
      </p:sp>
    </p:spTree>
    <p:extLst>
      <p:ext uri="{BB962C8B-B14F-4D97-AF65-F5344CB8AC3E}">
        <p14:creationId xmlns:p14="http://schemas.microsoft.com/office/powerpoint/2010/main" val="126083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69C90-DC41-9443-8309-78382B84D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begin to change…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12193-118B-1E44-9C92-6939A9546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19 year old Jack: </a:t>
            </a:r>
            <a:r>
              <a:rPr lang="en-US" dirty="0"/>
              <a:t>enrolls in high school. Graduates in 18 months. </a:t>
            </a:r>
          </a:p>
          <a:p>
            <a:pPr marL="0" indent="0">
              <a:buNone/>
            </a:pPr>
            <a:r>
              <a:rPr lang="en-US" dirty="0"/>
              <a:t>He wants to be a writer, but everything he writes is rejected by publishers.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Summer, 1897: </a:t>
            </a:r>
            <a:r>
              <a:rPr lang="en-US" dirty="0"/>
              <a:t>Jack hears about the gold strike in the Canadian Yukon on the tributaries of the Klondike River.  Off he goes, in search of adventure and wealth!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175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D0-351D-C64F-BF72-5BD2F097B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was the Klondike Gold Rush of 1897?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CA3B5-1810-E643-B528-BD42B1F41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https://www.youtube.com/watch?v=jlS15bW2tpc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BA117-2ABC-2D48-A5C0-E13484100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Jack got from the Yukon Gold Rush…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10C98-DD0D-1640-ACB5-723A834B9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$4.50 worth of gold in his pocket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And</a:t>
            </a:r>
            <a:r>
              <a:rPr lang="en-US" sz="4800" dirty="0"/>
              <a:t>…IDEAS!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Slowly, his writing began to sell.</a:t>
            </a:r>
          </a:p>
        </p:txBody>
      </p:sp>
    </p:spTree>
    <p:extLst>
      <p:ext uri="{BB962C8B-B14F-4D97-AF65-F5344CB8AC3E}">
        <p14:creationId xmlns:p14="http://schemas.microsoft.com/office/powerpoint/2010/main" val="2293227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C47A7-F40C-9F4D-903A-A58DF83D1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Within 5 years...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F7736-FC97-1845-AE17-DBCE5116A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…Jack was a successful writer.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dirty="0"/>
              <a:t>Within 10 years…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…Jack was the most popular writer in the world – and one of the highest paid, too. In fact, he is known as the first millionaire writer in America.</a:t>
            </a:r>
          </a:p>
        </p:txBody>
      </p:sp>
    </p:spTree>
    <p:extLst>
      <p:ext uri="{BB962C8B-B14F-4D97-AF65-F5344CB8AC3E}">
        <p14:creationId xmlns:p14="http://schemas.microsoft.com/office/powerpoint/2010/main" val="513545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F5ADCF7-B447-5941-B14C-2DB33EE730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3288" y="42382"/>
            <a:ext cx="5043487" cy="6754080"/>
          </a:xfrm>
        </p:spPr>
      </p:pic>
    </p:spTree>
    <p:extLst>
      <p:ext uri="{BB962C8B-B14F-4D97-AF65-F5344CB8AC3E}">
        <p14:creationId xmlns:p14="http://schemas.microsoft.com/office/powerpoint/2010/main" val="1457135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1960</TotalTime>
  <Words>1487</Words>
  <Application>Microsoft Macintosh PowerPoint</Application>
  <PresentationFormat>Widescreen</PresentationFormat>
  <Paragraphs>307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In 1894, a hobo named John Lundon went to jail.</vt:lpstr>
      <vt:lpstr>Johnny had a rough start…</vt:lpstr>
      <vt:lpstr>PowerPoint Presentation</vt:lpstr>
      <vt:lpstr>PowerPoint Presentation</vt:lpstr>
      <vt:lpstr>Things begin to change…</vt:lpstr>
      <vt:lpstr>What was the Klondike Gold Rush of 1897?</vt:lpstr>
      <vt:lpstr>What Jack got from the Yukon Gold Rush…</vt:lpstr>
      <vt:lpstr>Within 5 years...</vt:lpstr>
      <vt:lpstr>PowerPoint Presentation</vt:lpstr>
      <vt:lpstr>In 41 short years of life, Jack London wrote a few novels:</vt:lpstr>
      <vt:lpstr>Oh, and these novels, too:</vt:lpstr>
      <vt:lpstr>He wrote these short stories:</vt:lpstr>
      <vt:lpstr>Oh, and these short stories, too:</vt:lpstr>
      <vt:lpstr>These Autobiographical memoirs:</vt:lpstr>
      <vt:lpstr>These non-fiction books and essays:</vt:lpstr>
      <vt:lpstr>Oh, and these, too:</vt:lpstr>
      <vt:lpstr>These plays…</vt:lpstr>
      <vt:lpstr>Just 3 plays. No more. No less. </vt:lpstr>
      <vt:lpstr>He also wrote some poems. Like these:</vt:lpstr>
      <vt:lpstr>And these:</vt:lpstr>
      <vt:lpstr>There’s more:</vt:lpstr>
      <vt:lpstr>I almost forgot! He also wrote a couple of short stories. Like these:</vt:lpstr>
      <vt:lpstr>And these:</vt:lpstr>
      <vt:lpstr>And, well, these:</vt:lpstr>
      <vt:lpstr>And these!</vt:lpstr>
      <vt:lpstr>(I know! This is crazy!) And these:</vt:lpstr>
      <vt:lpstr>And these:</vt:lpstr>
      <vt:lpstr>There’s more:</vt:lpstr>
      <vt:lpstr>Don’t wanna forget these:</vt:lpstr>
      <vt:lpstr>And, of course, these:</vt:lpstr>
      <vt:lpstr>The Call of the Wild</vt:lpstr>
      <vt:lpstr>What are sled dogs?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Lundon goes to jail.</dc:title>
  <dc:creator>Ryan Booz</dc:creator>
  <cp:lastModifiedBy>Ryan Booz</cp:lastModifiedBy>
  <cp:revision>14</cp:revision>
  <dcterms:created xsi:type="dcterms:W3CDTF">2018-09-03T16:26:56Z</dcterms:created>
  <dcterms:modified xsi:type="dcterms:W3CDTF">2018-11-26T01:53:41Z</dcterms:modified>
</cp:coreProperties>
</file>